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24" r:id="rId5"/>
    <p:sldId id="293" r:id="rId6"/>
    <p:sldId id="412" r:id="rId7"/>
    <p:sldId id="406" r:id="rId8"/>
    <p:sldId id="279" r:id="rId9"/>
    <p:sldId id="273" r:id="rId10"/>
    <p:sldId id="27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21856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65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buFont typeface="Arial" panose="020B0604020202020204" pitchFamily="34" charset="0"/>
              <a:defRPr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eaLnBrk="0" fontAlgn="base" hangingPunct="0">
              <a:spcBef>
                <a:spcPct val="3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defTabSz="1217295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5858E81-9AF5-4262-AE3E-FE68A03872E1}" type="slidenum">
              <a:rPr lang="zh-CN" altLang="en-US" smtClean="0">
                <a:solidFill>
                  <a:schemeClr val="tx1"/>
                </a:solidFill>
              </a:rPr>
            </a:fld>
            <a:endParaRPr lang="zh-CN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emf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mtClean="0"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4811" y="2208437"/>
            <a:ext cx="6898976" cy="1448712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 b="1" i="0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707946"/>
            <a:ext cx="6890262" cy="65405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7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1289050"/>
            <a:ext cx="9981586" cy="490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2179638"/>
            <a:ext cx="12192000" cy="2789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4565" y="2619075"/>
            <a:ext cx="9922870" cy="1125939"/>
          </a:xfrm>
        </p:spPr>
        <p:txBody>
          <a:bodyPr anchor="ctr"/>
          <a:lstStyle>
            <a:lvl1pPr algn="ctr">
              <a:lnSpc>
                <a:spcPct val="150000"/>
              </a:lnSpc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565" y="3838869"/>
            <a:ext cx="9922870" cy="672618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347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8710"/>
            <a:ext cx="5157787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3347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8710"/>
            <a:ext cx="5183188" cy="39927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199" y="261258"/>
            <a:ext cx="10515601" cy="8552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6"/>
          <p:cNvGrpSpPr>
            <a:grpSpLocks noChangeAspect="1"/>
          </p:cNvGrpSpPr>
          <p:nvPr/>
        </p:nvGrpSpPr>
        <p:grpSpPr bwMode="auto">
          <a:xfrm rot="-2307467">
            <a:off x="41275" y="517525"/>
            <a:ext cx="2446338" cy="985838"/>
            <a:chOff x="-113" y="993"/>
            <a:chExt cx="2078" cy="837"/>
          </a:xfrm>
        </p:grpSpPr>
        <p:sp>
          <p:nvSpPr>
            <p:cNvPr id="7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5486400" y="3433763"/>
            <a:ext cx="6592888" cy="3373437"/>
          </a:xfrm>
          <a:custGeom>
            <a:avLst/>
            <a:gdLst>
              <a:gd name="connsiteX0" fmla="*/ 0 w 8856633"/>
              <a:gd name="connsiteY0" fmla="*/ 4531790 h 4531790"/>
              <a:gd name="connsiteX1" fmla="*/ 5606143 w 8856633"/>
              <a:gd name="connsiteY1" fmla="*/ 2746533 h 4531790"/>
              <a:gd name="connsiteX2" fmla="*/ 2383972 w 8856633"/>
              <a:gd name="connsiteY2" fmla="*/ 2605019 h 4531790"/>
              <a:gd name="connsiteX3" fmla="*/ 8294914 w 8856633"/>
              <a:gd name="connsiteY3" fmla="*/ 231933 h 4531790"/>
              <a:gd name="connsiteX4" fmla="*/ 8273143 w 8856633"/>
              <a:gd name="connsiteY4" fmla="*/ 221047 h 453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633" h="4531790">
                <a:moveTo>
                  <a:pt x="0" y="4531790"/>
                </a:moveTo>
                <a:cubicBezTo>
                  <a:pt x="2604407" y="3799726"/>
                  <a:pt x="5208814" y="3067662"/>
                  <a:pt x="5606143" y="2746533"/>
                </a:cubicBezTo>
                <a:cubicBezTo>
                  <a:pt x="6003472" y="2425404"/>
                  <a:pt x="1935844" y="3024119"/>
                  <a:pt x="2383972" y="2605019"/>
                </a:cubicBezTo>
                <a:cubicBezTo>
                  <a:pt x="2832100" y="2185919"/>
                  <a:pt x="7313386" y="629262"/>
                  <a:pt x="8294914" y="231933"/>
                </a:cubicBezTo>
                <a:cubicBezTo>
                  <a:pt x="9276442" y="-165396"/>
                  <a:pt x="8774792" y="27825"/>
                  <a:pt x="8273143" y="221047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13" y="5678488"/>
            <a:ext cx="855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38" y="2728913"/>
            <a:ext cx="14557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4903788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8053388" y="4246563"/>
            <a:ext cx="1103312" cy="741362"/>
            <a:chOff x="-47" y="3443"/>
            <a:chExt cx="934" cy="628"/>
          </a:xfrm>
        </p:grpSpPr>
        <p:sp>
          <p:nvSpPr>
            <p:cNvPr id="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3668713"/>
            <a:ext cx="7334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6091238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00" y="3017838"/>
            <a:ext cx="34925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18"/>
          <p:cNvSpPr/>
          <p:nvPr/>
        </p:nvSpPr>
        <p:spPr bwMode="auto">
          <a:xfrm>
            <a:off x="9477375" y="5748338"/>
            <a:ext cx="423863" cy="412750"/>
          </a:xfrm>
          <a:custGeom>
            <a:avLst/>
            <a:gdLst>
              <a:gd name="T0" fmla="*/ 218629 w 360"/>
              <a:gd name="T1" fmla="*/ 0 h 349"/>
              <a:gd name="T2" fmla="*/ 263537 w 360"/>
              <a:gd name="T3" fmla="*/ 158359 h 349"/>
              <a:gd name="T4" fmla="*/ 425441 w 360"/>
              <a:gd name="T5" fmla="*/ 163086 h 349"/>
              <a:gd name="T6" fmla="*/ 290718 w 360"/>
              <a:gd name="T7" fmla="*/ 254083 h 349"/>
              <a:gd name="T8" fmla="*/ 335626 w 360"/>
              <a:gd name="T9" fmla="*/ 412442 h 349"/>
              <a:gd name="T10" fmla="*/ 206812 w 360"/>
              <a:gd name="T11" fmla="*/ 310809 h 349"/>
              <a:gd name="T12" fmla="*/ 72089 w 360"/>
              <a:gd name="T13" fmla="*/ 404170 h 349"/>
              <a:gd name="T14" fmla="*/ 128814 w 360"/>
              <a:gd name="T15" fmla="*/ 248174 h 349"/>
              <a:gd name="T16" fmla="*/ 0 w 360"/>
              <a:gd name="T17" fmla="*/ 148905 h 349"/>
              <a:gd name="T18" fmla="*/ 161904 w 360"/>
              <a:gd name="T19" fmla="*/ 154813 h 349"/>
              <a:gd name="T20" fmla="*/ 218629 w 360"/>
              <a:gd name="T21" fmla="*/ 0 h 34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0" h="349">
                <a:moveTo>
                  <a:pt x="185" y="0"/>
                </a:moveTo>
                <a:lnTo>
                  <a:pt x="223" y="134"/>
                </a:lnTo>
                <a:lnTo>
                  <a:pt x="360" y="138"/>
                </a:lnTo>
                <a:lnTo>
                  <a:pt x="246" y="215"/>
                </a:lnTo>
                <a:lnTo>
                  <a:pt x="284" y="349"/>
                </a:lnTo>
                <a:lnTo>
                  <a:pt x="175" y="263"/>
                </a:lnTo>
                <a:lnTo>
                  <a:pt x="61" y="342"/>
                </a:lnTo>
                <a:lnTo>
                  <a:pt x="109" y="210"/>
                </a:lnTo>
                <a:lnTo>
                  <a:pt x="0" y="126"/>
                </a:lnTo>
                <a:lnTo>
                  <a:pt x="137" y="131"/>
                </a:lnTo>
                <a:lnTo>
                  <a:pt x="185" y="0"/>
                </a:lnTo>
                <a:close/>
              </a:path>
            </a:pathLst>
          </a:custGeom>
          <a:solidFill>
            <a:srgbClr val="E259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19"/>
          <p:cNvSpPr/>
          <p:nvPr/>
        </p:nvSpPr>
        <p:spPr bwMode="auto">
          <a:xfrm>
            <a:off x="7723188" y="5880100"/>
            <a:ext cx="307975" cy="300038"/>
          </a:xfrm>
          <a:custGeom>
            <a:avLst/>
            <a:gdLst>
              <a:gd name="T0" fmla="*/ 154813 w 261"/>
              <a:gd name="T1" fmla="*/ 0 h 254"/>
              <a:gd name="T2" fmla="*/ 190267 w 261"/>
              <a:gd name="T3" fmla="*/ 115814 h 254"/>
              <a:gd name="T4" fmla="*/ 308445 w 261"/>
              <a:gd name="T5" fmla="*/ 115814 h 254"/>
              <a:gd name="T6" fmla="*/ 212721 w 261"/>
              <a:gd name="T7" fmla="*/ 184358 h 254"/>
              <a:gd name="T8" fmla="*/ 249356 w 261"/>
              <a:gd name="T9" fmla="*/ 300172 h 254"/>
              <a:gd name="T10" fmla="*/ 154813 w 261"/>
              <a:gd name="T11" fmla="*/ 229265 h 254"/>
              <a:gd name="T12" fmla="*/ 59089 w 261"/>
              <a:gd name="T13" fmla="*/ 300172 h 254"/>
              <a:gd name="T14" fmla="*/ 95724 w 261"/>
              <a:gd name="T15" fmla="*/ 184358 h 254"/>
              <a:gd name="T16" fmla="*/ 0 w 261"/>
              <a:gd name="T17" fmla="*/ 115814 h 254"/>
              <a:gd name="T18" fmla="*/ 118178 w 261"/>
              <a:gd name="T19" fmla="*/ 115814 h 254"/>
              <a:gd name="T20" fmla="*/ 154813 w 261"/>
              <a:gd name="T21" fmla="*/ 0 h 25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1" h="254">
                <a:moveTo>
                  <a:pt x="131" y="0"/>
                </a:moveTo>
                <a:lnTo>
                  <a:pt x="161" y="98"/>
                </a:lnTo>
                <a:lnTo>
                  <a:pt x="261" y="98"/>
                </a:lnTo>
                <a:lnTo>
                  <a:pt x="180" y="156"/>
                </a:lnTo>
                <a:lnTo>
                  <a:pt x="211" y="254"/>
                </a:lnTo>
                <a:lnTo>
                  <a:pt x="131" y="194"/>
                </a:lnTo>
                <a:lnTo>
                  <a:pt x="50" y="254"/>
                </a:lnTo>
                <a:lnTo>
                  <a:pt x="81" y="156"/>
                </a:lnTo>
                <a:lnTo>
                  <a:pt x="0" y="98"/>
                </a:lnTo>
                <a:lnTo>
                  <a:pt x="100" y="98"/>
                </a:lnTo>
                <a:lnTo>
                  <a:pt x="131" y="0"/>
                </a:lnTo>
                <a:close/>
              </a:path>
            </a:pathLst>
          </a:cu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5984875" y="6338888"/>
            <a:ext cx="231775" cy="230187"/>
          </a:xfrm>
          <a:prstGeom prst="ellipse">
            <a:avLst/>
          </a:prstGeom>
          <a:solidFill>
            <a:srgbClr val="F6CB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9415463" y="4673600"/>
            <a:ext cx="122237" cy="123825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10610850" y="4322763"/>
            <a:ext cx="230188" cy="233362"/>
          </a:xfrm>
          <a:prstGeom prst="ellipse">
            <a:avLst/>
          </a:prstGeom>
          <a:solidFill>
            <a:srgbClr val="3F4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559675" y="4618038"/>
            <a:ext cx="122238" cy="125412"/>
          </a:xfrm>
          <a:prstGeom prst="ellipse">
            <a:avLst/>
          </a:prstGeom>
          <a:solidFill>
            <a:srgbClr val="13A8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9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15613" y="5682593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1200" y="2210400"/>
            <a:ext cx="6501600" cy="1447200"/>
          </a:xfrm>
        </p:spPr>
        <p:txBody>
          <a:bodyPr/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41" name="内容占位符 40"/>
          <p:cNvSpPr>
            <a:spLocks noGrp="1"/>
          </p:cNvSpPr>
          <p:nvPr>
            <p:ph sz="quarter" idx="13" hasCustomPrompt="1"/>
          </p:nvPr>
        </p:nvSpPr>
        <p:spPr>
          <a:xfrm>
            <a:off x="1231900" y="3687763"/>
            <a:ext cx="6500813" cy="769937"/>
          </a:xfrm>
        </p:spPr>
        <p:txBody>
          <a:bodyPr anchor="ctr" anchorCtr="0"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72842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872836"/>
            <a:ext cx="5695783" cy="49879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473042"/>
            <a:ext cx="4165200" cy="33877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9" y="365125"/>
            <a:ext cx="1704109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05641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6"/>
          <p:cNvGrpSpPr>
            <a:grpSpLocks noChangeAspect="1"/>
          </p:cNvGrpSpPr>
          <p:nvPr/>
        </p:nvGrpSpPr>
        <p:grpSpPr bwMode="auto">
          <a:xfrm rot="-5400000">
            <a:off x="10145713" y="5141913"/>
            <a:ext cx="2446337" cy="985837"/>
            <a:chOff x="-113" y="993"/>
            <a:chExt cx="2078" cy="837"/>
          </a:xfrm>
        </p:grpSpPr>
        <p:sp>
          <p:nvSpPr>
            <p:cNvPr id="11" name="Freeform 27"/>
            <p:cNvSpPr/>
            <p:nvPr/>
          </p:nvSpPr>
          <p:spPr bwMode="auto">
            <a:xfrm>
              <a:off x="-6" y="993"/>
              <a:ext cx="565" cy="358"/>
            </a:xfrm>
            <a:custGeom>
              <a:avLst/>
              <a:gdLst>
                <a:gd name="T0" fmla="*/ 565 w 239"/>
                <a:gd name="T1" fmla="*/ 251 h 150"/>
                <a:gd name="T2" fmla="*/ 0 w 239"/>
                <a:gd name="T3" fmla="*/ 267 h 150"/>
                <a:gd name="T4" fmla="*/ 97 w 239"/>
                <a:gd name="T5" fmla="*/ 339 h 150"/>
                <a:gd name="T6" fmla="*/ 504 w 239"/>
                <a:gd name="T7" fmla="*/ 358 h 150"/>
                <a:gd name="T8" fmla="*/ 565 w 239"/>
                <a:gd name="T9" fmla="*/ 251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50">
                  <a:moveTo>
                    <a:pt x="239" y="105"/>
                  </a:moveTo>
                  <a:cubicBezTo>
                    <a:pt x="239" y="105"/>
                    <a:pt x="116" y="0"/>
                    <a:pt x="0" y="11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213" y="150"/>
                    <a:pt x="213" y="150"/>
                    <a:pt x="213" y="150"/>
                  </a:cubicBezTo>
                  <a:lnTo>
                    <a:pt x="239" y="10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-6" y="1475"/>
              <a:ext cx="565" cy="355"/>
            </a:xfrm>
            <a:custGeom>
              <a:avLst/>
              <a:gdLst>
                <a:gd name="T0" fmla="*/ 565 w 239"/>
                <a:gd name="T1" fmla="*/ 107 h 149"/>
                <a:gd name="T2" fmla="*/ 0 w 239"/>
                <a:gd name="T3" fmla="*/ 88 h 149"/>
                <a:gd name="T4" fmla="*/ 97 w 239"/>
                <a:gd name="T5" fmla="*/ 17 h 149"/>
                <a:gd name="T6" fmla="*/ 504 w 239"/>
                <a:gd name="T7" fmla="*/ 0 h 149"/>
                <a:gd name="T8" fmla="*/ 565 w 239"/>
                <a:gd name="T9" fmla="*/ 107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9" h="149">
                  <a:moveTo>
                    <a:pt x="239" y="45"/>
                  </a:moveTo>
                  <a:cubicBezTo>
                    <a:pt x="239" y="45"/>
                    <a:pt x="116" y="149"/>
                    <a:pt x="0" y="3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213" y="0"/>
                    <a:pt x="213" y="0"/>
                    <a:pt x="213" y="0"/>
                  </a:cubicBezTo>
                  <a:lnTo>
                    <a:pt x="239" y="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Oval 29"/>
            <p:cNvSpPr>
              <a:spLocks noChangeArrowheads="1"/>
            </p:cNvSpPr>
            <p:nvPr/>
          </p:nvSpPr>
          <p:spPr bwMode="auto">
            <a:xfrm>
              <a:off x="320" y="1136"/>
              <a:ext cx="1619" cy="668"/>
            </a:xfrm>
            <a:prstGeom prst="ellipse">
              <a:avLst/>
            </a:prstGeom>
            <a:solidFill>
              <a:srgbClr val="13A8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-113" y="1146"/>
              <a:ext cx="717" cy="355"/>
            </a:xfrm>
            <a:custGeom>
              <a:avLst/>
              <a:gdLst>
                <a:gd name="T0" fmla="*/ 717 w 303"/>
                <a:gd name="T1" fmla="*/ 345 h 149"/>
                <a:gd name="T2" fmla="*/ 0 w 303"/>
                <a:gd name="T3" fmla="*/ 293 h 149"/>
                <a:gd name="T4" fmla="*/ 142 w 303"/>
                <a:gd name="T5" fmla="*/ 355 h 149"/>
                <a:gd name="T6" fmla="*/ 717 w 303"/>
                <a:gd name="T7" fmla="*/ 345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3" h="149">
                  <a:moveTo>
                    <a:pt x="303" y="145"/>
                  </a:moveTo>
                  <a:cubicBezTo>
                    <a:pt x="303" y="145"/>
                    <a:pt x="198" y="0"/>
                    <a:pt x="0" y="123"/>
                  </a:cubicBezTo>
                  <a:cubicBezTo>
                    <a:pt x="60" y="149"/>
                    <a:pt x="60" y="149"/>
                    <a:pt x="60" y="149"/>
                  </a:cubicBezTo>
                  <a:lnTo>
                    <a:pt x="303" y="145"/>
                  </a:lnTo>
                  <a:close/>
                </a:path>
              </a:pathLst>
            </a:custGeom>
            <a:solidFill>
              <a:srgbClr val="3F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888" y="1136"/>
              <a:ext cx="142" cy="668"/>
            </a:xfrm>
            <a:custGeom>
              <a:avLst/>
              <a:gdLst>
                <a:gd name="T0" fmla="*/ 142 w 60"/>
                <a:gd name="T1" fmla="*/ 0 h 280"/>
                <a:gd name="T2" fmla="*/ 142 w 60"/>
                <a:gd name="T3" fmla="*/ 668 h 2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" h="280">
                  <a:moveTo>
                    <a:pt x="60" y="0"/>
                  </a:moveTo>
                  <a:cubicBezTo>
                    <a:pt x="30" y="86"/>
                    <a:pt x="0" y="168"/>
                    <a:pt x="60" y="280"/>
                  </a:cubicBezTo>
                </a:path>
              </a:pathLst>
            </a:custGeom>
            <a:noFill/>
            <a:ln w="30163" cap="flat">
              <a:solidFill>
                <a:srgbClr val="F2E7D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1400" y="1155"/>
              <a:ext cx="565" cy="632"/>
            </a:xfrm>
            <a:custGeom>
              <a:avLst/>
              <a:gdLst>
                <a:gd name="T0" fmla="*/ 80 w 239"/>
                <a:gd name="T1" fmla="*/ 0 h 265"/>
                <a:gd name="T2" fmla="*/ 61 w 239"/>
                <a:gd name="T3" fmla="*/ 622 h 265"/>
                <a:gd name="T4" fmla="*/ 565 w 239"/>
                <a:gd name="T5" fmla="*/ 303 h 265"/>
                <a:gd name="T6" fmla="*/ 80 w 239"/>
                <a:gd name="T7" fmla="*/ 0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265">
                  <a:moveTo>
                    <a:pt x="34" y="0"/>
                  </a:moveTo>
                  <a:cubicBezTo>
                    <a:pt x="0" y="60"/>
                    <a:pt x="0" y="202"/>
                    <a:pt x="26" y="261"/>
                  </a:cubicBezTo>
                  <a:cubicBezTo>
                    <a:pt x="67" y="265"/>
                    <a:pt x="209" y="220"/>
                    <a:pt x="239" y="127"/>
                  </a:cubicBezTo>
                  <a:cubicBezTo>
                    <a:pt x="202" y="71"/>
                    <a:pt x="172" y="26"/>
                    <a:pt x="34" y="0"/>
                  </a:cubicBezTo>
                  <a:close/>
                </a:path>
              </a:pathLst>
            </a:custGeom>
            <a:solidFill>
              <a:srgbClr val="3F4953"/>
            </a:solidFill>
            <a:ln w="30163" cap="flat">
              <a:solidFill>
                <a:srgbClr val="F2E7DA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auto">
            <a:xfrm>
              <a:off x="1004" y="1279"/>
              <a:ext cx="355" cy="355"/>
            </a:xfrm>
            <a:prstGeom prst="ellipse">
              <a:avLst/>
            </a:prstGeom>
            <a:solidFill>
              <a:srgbClr val="E25942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1101" y="1375"/>
              <a:ext cx="164" cy="164"/>
            </a:xfrm>
            <a:prstGeom prst="ellipse">
              <a:avLst/>
            </a:prstGeom>
            <a:solidFill>
              <a:srgbClr val="F2E7DA"/>
            </a:solidFill>
            <a:ln w="49213">
              <a:solidFill>
                <a:srgbClr val="F2E7DA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+mn-lt"/>
              </a:endParaRPr>
            </a:p>
          </p:txBody>
        </p:sp>
      </p:grp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417378"/>
            <a:ext cx="9981586" cy="4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1218565" ea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 defTabSz="1218565" ea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38199" y="261258"/>
            <a:ext cx="9981587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empus Sans ITC" panose="04020404030D07020202" pitchFamily="82" charset="0"/>
          <a:ea typeface="幼圆" panose="02010509060101010101" pitchFamily="49" charset="-122"/>
        </a:defRPr>
      </a:lvl9pPr>
    </p:titleStyle>
    <p:bodyStyle>
      <a:lvl1pPr marL="357505" indent="-357505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7505" algn="l" rtl="0" eaLnBrk="1" fontAlgn="base" hangingPunct="1">
        <a:lnSpc>
          <a:spcPct val="13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339725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230" indent="-35433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ü"/>
        <a:tabLst>
          <a:tab pos="1703070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0.xml"/><Relationship Id="rId30" Type="http://schemas.openxmlformats.org/officeDocument/2006/relationships/image" Target="../media/image9.png"/><Relationship Id="rId3" Type="http://schemas.openxmlformats.org/officeDocument/2006/relationships/image" Target="../media/image2.png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image" Target="../media/image3.png"/><Relationship Id="rId24" Type="http://schemas.openxmlformats.org/officeDocument/2006/relationships/tags" Target="../tags/tag25.xml"/><Relationship Id="rId23" Type="http://schemas.openxmlformats.org/officeDocument/2006/relationships/image" Target="../media/image7.png"/><Relationship Id="rId22" Type="http://schemas.openxmlformats.org/officeDocument/2006/relationships/tags" Target="../tags/tag24.xml"/><Relationship Id="rId21" Type="http://schemas.openxmlformats.org/officeDocument/2006/relationships/image" Target="../media/image5.png"/><Relationship Id="rId20" Type="http://schemas.openxmlformats.org/officeDocument/2006/relationships/tags" Target="../tags/tag23.xml"/><Relationship Id="rId2" Type="http://schemas.openxmlformats.org/officeDocument/2006/relationships/tags" Target="../tags/tag7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image" Target="../media/image4.emf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5025" y="2208530"/>
            <a:ext cx="7648575" cy="1448435"/>
          </a:xfrm>
        </p:spPr>
        <p:txBody>
          <a:bodyPr>
            <a:noAutofit/>
          </a:bodyPr>
          <a:lstStyle/>
          <a:p>
            <a:r>
              <a:rPr lang="zh-CN" altLang="en-US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「小马哥技术周报」- 第二十一期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Apache Dubbo 微服务系列之</a:t>
            </a:r>
            <a:br>
              <a:rPr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网关整合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915" y="4161971"/>
            <a:ext cx="6890262" cy="65405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小马哥（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mercyblitz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0" y="834114"/>
            <a:ext cx="10247085" cy="5994400"/>
          </a:xfrm>
          <a:custGeom>
            <a:avLst/>
            <a:gdLst>
              <a:gd name="connsiteX0" fmla="*/ 0 w 10247085"/>
              <a:gd name="connsiteY0" fmla="*/ 5994400 h 5994400"/>
              <a:gd name="connsiteX1" fmla="*/ 8113485 w 10247085"/>
              <a:gd name="connsiteY1" fmla="*/ 3164114 h 5994400"/>
              <a:gd name="connsiteX2" fmla="*/ 3367314 w 10247085"/>
              <a:gd name="connsiteY2" fmla="*/ 3091542 h 5994400"/>
              <a:gd name="connsiteX3" fmla="*/ 10247085 w 10247085"/>
              <a:gd name="connsiteY3" fmla="*/ 0 h 5994400"/>
              <a:gd name="connsiteX4" fmla="*/ 10247085 w 10247085"/>
              <a:gd name="connsiteY4" fmla="*/ 0 h 599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7085" h="5994400">
                <a:moveTo>
                  <a:pt x="0" y="5994400"/>
                </a:moveTo>
                <a:cubicBezTo>
                  <a:pt x="3776133" y="4821162"/>
                  <a:pt x="7552266" y="3647924"/>
                  <a:pt x="8113485" y="3164114"/>
                </a:cubicBezTo>
                <a:cubicBezTo>
                  <a:pt x="8674704" y="2680304"/>
                  <a:pt x="3011714" y="3618894"/>
                  <a:pt x="3367314" y="3091542"/>
                </a:cubicBezTo>
                <a:cubicBezTo>
                  <a:pt x="3722914" y="2564190"/>
                  <a:pt x="10247085" y="0"/>
                  <a:pt x="10247085" y="0"/>
                </a:cubicBezTo>
                <a:lnTo>
                  <a:pt x="10247085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157163"/>
            <a:ext cx="14557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4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6361113" y="1827213"/>
            <a:ext cx="1104900" cy="742950"/>
            <a:chOff x="-47" y="3443"/>
            <a:chExt cx="934" cy="628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-46" y="3483"/>
              <a:ext cx="932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>
              <p:custDataLst>
                <p:tags r:id="rId6"/>
              </p:custDataLst>
            </p:nvPr>
          </p:nvSpPr>
          <p:spPr bwMode="auto">
            <a:xfrm>
              <a:off x="119" y="3443"/>
              <a:ext cx="626" cy="628"/>
            </a:xfrm>
            <a:custGeom>
              <a:avLst/>
              <a:gdLst>
                <a:gd name="T0" fmla="*/ 558 w 498"/>
                <a:gd name="T1" fmla="*/ 436 h 498"/>
                <a:gd name="T2" fmla="*/ 191 w 498"/>
                <a:gd name="T3" fmla="*/ 560 h 498"/>
                <a:gd name="T4" fmla="*/ 68 w 498"/>
                <a:gd name="T5" fmla="*/ 192 h 498"/>
                <a:gd name="T6" fmla="*/ 435 w 498"/>
                <a:gd name="T7" fmla="*/ 68 h 498"/>
                <a:gd name="T8" fmla="*/ 558 w 498"/>
                <a:gd name="T9" fmla="*/ 436 h 4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8" h="498">
                  <a:moveTo>
                    <a:pt x="444" y="346"/>
                  </a:moveTo>
                  <a:cubicBezTo>
                    <a:pt x="390" y="454"/>
                    <a:pt x="259" y="498"/>
                    <a:pt x="152" y="444"/>
                  </a:cubicBezTo>
                  <a:cubicBezTo>
                    <a:pt x="44" y="390"/>
                    <a:pt x="0" y="259"/>
                    <a:pt x="54" y="152"/>
                  </a:cubicBezTo>
                  <a:cubicBezTo>
                    <a:pt x="108" y="44"/>
                    <a:pt x="239" y="0"/>
                    <a:pt x="346" y="54"/>
                  </a:cubicBezTo>
                  <a:cubicBezTo>
                    <a:pt x="454" y="108"/>
                    <a:pt x="498" y="239"/>
                    <a:pt x="444" y="346"/>
                  </a:cubicBezTo>
                </a:path>
              </a:pathLst>
            </a:custGeom>
            <a:solidFill>
              <a:srgbClr val="F6C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>
              <p:custDataLst>
                <p:tags r:id="rId7"/>
              </p:custDataLst>
            </p:nvPr>
          </p:nvSpPr>
          <p:spPr bwMode="auto">
            <a:xfrm>
              <a:off x="231" y="3463"/>
              <a:ext cx="485" cy="356"/>
            </a:xfrm>
            <a:custGeom>
              <a:avLst/>
              <a:gdLst>
                <a:gd name="T0" fmla="*/ 319 w 386"/>
                <a:gd name="T1" fmla="*/ 56 h 282"/>
                <a:gd name="T2" fmla="*/ 0 w 386"/>
                <a:gd name="T3" fmla="*/ 121 h 282"/>
                <a:gd name="T4" fmla="*/ 4 w 386"/>
                <a:gd name="T5" fmla="*/ 133 h 282"/>
                <a:gd name="T6" fmla="*/ 314 w 386"/>
                <a:gd name="T7" fmla="*/ 64 h 282"/>
                <a:gd name="T8" fmla="*/ 446 w 386"/>
                <a:gd name="T9" fmla="*/ 356 h 282"/>
                <a:gd name="T10" fmla="*/ 459 w 386"/>
                <a:gd name="T11" fmla="*/ 352 h 282"/>
                <a:gd name="T12" fmla="*/ 319 w 386"/>
                <a:gd name="T13" fmla="*/ 56 h 2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6" h="282">
                  <a:moveTo>
                    <a:pt x="254" y="44"/>
                  </a:moveTo>
                  <a:cubicBezTo>
                    <a:pt x="165" y="0"/>
                    <a:pt x="61" y="24"/>
                    <a:pt x="0" y="96"/>
                  </a:cubicBezTo>
                  <a:cubicBezTo>
                    <a:pt x="1" y="99"/>
                    <a:pt x="2" y="102"/>
                    <a:pt x="3" y="105"/>
                  </a:cubicBezTo>
                  <a:cubicBezTo>
                    <a:pt x="62" y="33"/>
                    <a:pt x="164" y="8"/>
                    <a:pt x="250" y="51"/>
                  </a:cubicBezTo>
                  <a:cubicBezTo>
                    <a:pt x="337" y="95"/>
                    <a:pt x="378" y="192"/>
                    <a:pt x="355" y="282"/>
                  </a:cubicBezTo>
                  <a:cubicBezTo>
                    <a:pt x="359" y="281"/>
                    <a:pt x="362" y="280"/>
                    <a:pt x="365" y="279"/>
                  </a:cubicBezTo>
                  <a:cubicBezTo>
                    <a:pt x="386" y="187"/>
                    <a:pt x="343" y="88"/>
                    <a:pt x="254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>
              <p:custDataLst>
                <p:tags r:id="rId8"/>
              </p:custDataLst>
            </p:nvPr>
          </p:nvSpPr>
          <p:spPr bwMode="auto">
            <a:xfrm>
              <a:off x="-47" y="3499"/>
              <a:ext cx="934" cy="494"/>
            </a:xfrm>
            <a:custGeom>
              <a:avLst/>
              <a:gdLst>
                <a:gd name="T0" fmla="*/ 744 w 743"/>
                <a:gd name="T1" fmla="*/ 312 h 391"/>
                <a:gd name="T2" fmla="*/ 743 w 743"/>
                <a:gd name="T3" fmla="*/ 320 h 391"/>
                <a:gd name="T4" fmla="*/ 864 w 743"/>
                <a:gd name="T5" fmla="*/ 408 h 391"/>
                <a:gd name="T6" fmla="*/ 906 w 743"/>
                <a:gd name="T7" fmla="*/ 464 h 391"/>
                <a:gd name="T8" fmla="*/ 903 w 743"/>
                <a:gd name="T9" fmla="*/ 470 h 391"/>
                <a:gd name="T10" fmla="*/ 880 w 743"/>
                <a:gd name="T11" fmla="*/ 475 h 391"/>
                <a:gd name="T12" fmla="*/ 435 w 743"/>
                <a:gd name="T13" fmla="*/ 312 h 391"/>
                <a:gd name="T14" fmla="*/ 58 w 743"/>
                <a:gd name="T15" fmla="*/ 75 h 391"/>
                <a:gd name="T16" fmla="*/ 28 w 743"/>
                <a:gd name="T17" fmla="*/ 30 h 391"/>
                <a:gd name="T18" fmla="*/ 31 w 743"/>
                <a:gd name="T19" fmla="*/ 24 h 391"/>
                <a:gd name="T20" fmla="*/ 54 w 743"/>
                <a:gd name="T21" fmla="*/ 19 h 391"/>
                <a:gd name="T22" fmla="*/ 272 w 743"/>
                <a:gd name="T23" fmla="*/ 80 h 391"/>
                <a:gd name="T24" fmla="*/ 277 w 743"/>
                <a:gd name="T25" fmla="*/ 78 h 391"/>
                <a:gd name="T26" fmla="*/ 283 w 743"/>
                <a:gd name="T27" fmla="*/ 71 h 391"/>
                <a:gd name="T28" fmla="*/ 133 w 743"/>
                <a:gd name="T29" fmla="*/ 18 h 391"/>
                <a:gd name="T30" fmla="*/ 15 w 743"/>
                <a:gd name="T31" fmla="*/ 3 h 391"/>
                <a:gd name="T32" fmla="*/ 3 w 743"/>
                <a:gd name="T33" fmla="*/ 14 h 391"/>
                <a:gd name="T34" fmla="*/ 10 w 743"/>
                <a:gd name="T35" fmla="*/ 44 h 391"/>
                <a:gd name="T36" fmla="*/ 430 w 743"/>
                <a:gd name="T37" fmla="*/ 322 h 391"/>
                <a:gd name="T38" fmla="*/ 822 w 743"/>
                <a:gd name="T39" fmla="*/ 481 h 391"/>
                <a:gd name="T40" fmla="*/ 919 w 743"/>
                <a:gd name="T41" fmla="*/ 490 h 391"/>
                <a:gd name="T42" fmla="*/ 931 w 743"/>
                <a:gd name="T43" fmla="*/ 480 h 391"/>
                <a:gd name="T44" fmla="*/ 920 w 743"/>
                <a:gd name="T45" fmla="*/ 442 h 391"/>
                <a:gd name="T46" fmla="*/ 750 w 743"/>
                <a:gd name="T47" fmla="*/ 310 h 391"/>
                <a:gd name="T48" fmla="*/ 744 w 743"/>
                <a:gd name="T49" fmla="*/ 312 h 391"/>
                <a:gd name="T50" fmla="*/ 747 w 743"/>
                <a:gd name="T51" fmla="*/ 317 h 391"/>
                <a:gd name="T52" fmla="*/ 914 w 743"/>
                <a:gd name="T53" fmla="*/ 449 h 391"/>
                <a:gd name="T54" fmla="*/ 924 w 743"/>
                <a:gd name="T55" fmla="*/ 476 h 391"/>
                <a:gd name="T56" fmla="*/ 913 w 743"/>
                <a:gd name="T57" fmla="*/ 484 h 391"/>
                <a:gd name="T58" fmla="*/ 825 w 743"/>
                <a:gd name="T59" fmla="*/ 473 h 391"/>
                <a:gd name="T60" fmla="*/ 129 w 743"/>
                <a:gd name="T61" fmla="*/ 138 h 391"/>
                <a:gd name="T62" fmla="*/ 16 w 743"/>
                <a:gd name="T63" fmla="*/ 40 h 391"/>
                <a:gd name="T64" fmla="*/ 10 w 743"/>
                <a:gd name="T65" fmla="*/ 18 h 391"/>
                <a:gd name="T66" fmla="*/ 21 w 743"/>
                <a:gd name="T67" fmla="*/ 10 h 391"/>
                <a:gd name="T68" fmla="*/ 131 w 743"/>
                <a:gd name="T69" fmla="*/ 27 h 391"/>
                <a:gd name="T70" fmla="*/ 275 w 743"/>
                <a:gd name="T71" fmla="*/ 72 h 391"/>
                <a:gd name="T72" fmla="*/ 269 w 743"/>
                <a:gd name="T73" fmla="*/ 73 h 391"/>
                <a:gd name="T74" fmla="*/ 274 w 743"/>
                <a:gd name="T75" fmla="*/ 72 h 391"/>
                <a:gd name="T76" fmla="*/ 54 w 743"/>
                <a:gd name="T77" fmla="*/ 10 h 391"/>
                <a:gd name="T78" fmla="*/ 26 w 743"/>
                <a:gd name="T79" fmla="*/ 16 h 391"/>
                <a:gd name="T80" fmla="*/ 19 w 743"/>
                <a:gd name="T81" fmla="*/ 30 h 391"/>
                <a:gd name="T82" fmla="*/ 78 w 743"/>
                <a:gd name="T83" fmla="*/ 104 h 391"/>
                <a:gd name="T84" fmla="*/ 704 w 743"/>
                <a:gd name="T85" fmla="*/ 438 h 391"/>
                <a:gd name="T86" fmla="*/ 880 w 743"/>
                <a:gd name="T87" fmla="*/ 484 h 391"/>
                <a:gd name="T88" fmla="*/ 908 w 743"/>
                <a:gd name="T89" fmla="*/ 478 h 391"/>
                <a:gd name="T90" fmla="*/ 915 w 743"/>
                <a:gd name="T91" fmla="*/ 464 h 391"/>
                <a:gd name="T92" fmla="*/ 846 w 743"/>
                <a:gd name="T93" fmla="*/ 382 h 391"/>
                <a:gd name="T94" fmla="*/ 748 w 743"/>
                <a:gd name="T95" fmla="*/ 317 h 391"/>
                <a:gd name="T96" fmla="*/ 753 w 743"/>
                <a:gd name="T97" fmla="*/ 315 h 391"/>
                <a:gd name="T98" fmla="*/ 747 w 743"/>
                <a:gd name="T99" fmla="*/ 317 h 3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43" h="391">
                  <a:moveTo>
                    <a:pt x="595" y="248"/>
                  </a:moveTo>
                  <a:cubicBezTo>
                    <a:pt x="592" y="247"/>
                    <a:pt x="592" y="247"/>
                    <a:pt x="592" y="247"/>
                  </a:cubicBezTo>
                  <a:cubicBezTo>
                    <a:pt x="592" y="248"/>
                    <a:pt x="592" y="249"/>
                    <a:pt x="591" y="251"/>
                  </a:cubicBezTo>
                  <a:cubicBezTo>
                    <a:pt x="591" y="253"/>
                    <a:pt x="591" y="253"/>
                    <a:pt x="591" y="253"/>
                  </a:cubicBezTo>
                  <a:cubicBezTo>
                    <a:pt x="593" y="254"/>
                    <a:pt x="593" y="254"/>
                    <a:pt x="593" y="254"/>
                  </a:cubicBezTo>
                  <a:cubicBezTo>
                    <a:pt x="633" y="280"/>
                    <a:pt x="665" y="303"/>
                    <a:pt x="687" y="323"/>
                  </a:cubicBezTo>
                  <a:cubicBezTo>
                    <a:pt x="698" y="333"/>
                    <a:pt x="707" y="341"/>
                    <a:pt x="713" y="349"/>
                  </a:cubicBezTo>
                  <a:cubicBezTo>
                    <a:pt x="719" y="356"/>
                    <a:pt x="721" y="363"/>
                    <a:pt x="721" y="367"/>
                  </a:cubicBezTo>
                  <a:cubicBezTo>
                    <a:pt x="721" y="368"/>
                    <a:pt x="721" y="369"/>
                    <a:pt x="720" y="370"/>
                  </a:cubicBezTo>
                  <a:cubicBezTo>
                    <a:pt x="720" y="371"/>
                    <a:pt x="719" y="371"/>
                    <a:pt x="718" y="372"/>
                  </a:cubicBezTo>
                  <a:cubicBezTo>
                    <a:pt x="717" y="373"/>
                    <a:pt x="715" y="374"/>
                    <a:pt x="711" y="375"/>
                  </a:cubicBezTo>
                  <a:cubicBezTo>
                    <a:pt x="708" y="376"/>
                    <a:pt x="704" y="376"/>
                    <a:pt x="700" y="376"/>
                  </a:cubicBezTo>
                  <a:cubicBezTo>
                    <a:pt x="687" y="376"/>
                    <a:pt x="667" y="373"/>
                    <a:pt x="644" y="367"/>
                  </a:cubicBezTo>
                  <a:cubicBezTo>
                    <a:pt x="574" y="349"/>
                    <a:pt x="464" y="306"/>
                    <a:pt x="346" y="247"/>
                  </a:cubicBezTo>
                  <a:cubicBezTo>
                    <a:pt x="253" y="200"/>
                    <a:pt x="172" y="153"/>
                    <a:pt x="114" y="113"/>
                  </a:cubicBezTo>
                  <a:cubicBezTo>
                    <a:pt x="85" y="92"/>
                    <a:pt x="62" y="74"/>
                    <a:pt x="46" y="59"/>
                  </a:cubicBezTo>
                  <a:cubicBezTo>
                    <a:pt x="38" y="51"/>
                    <a:pt x="32" y="44"/>
                    <a:pt x="28" y="38"/>
                  </a:cubicBezTo>
                  <a:cubicBezTo>
                    <a:pt x="24" y="32"/>
                    <a:pt x="22" y="27"/>
                    <a:pt x="22" y="24"/>
                  </a:cubicBezTo>
                  <a:cubicBezTo>
                    <a:pt x="22" y="23"/>
                    <a:pt x="22" y="22"/>
                    <a:pt x="23" y="21"/>
                  </a:cubicBezTo>
                  <a:cubicBezTo>
                    <a:pt x="23" y="20"/>
                    <a:pt x="24" y="19"/>
                    <a:pt x="25" y="19"/>
                  </a:cubicBezTo>
                  <a:cubicBezTo>
                    <a:pt x="26" y="17"/>
                    <a:pt x="28" y="16"/>
                    <a:pt x="32" y="16"/>
                  </a:cubicBezTo>
                  <a:cubicBezTo>
                    <a:pt x="35" y="15"/>
                    <a:pt x="39" y="15"/>
                    <a:pt x="43" y="15"/>
                  </a:cubicBezTo>
                  <a:cubicBezTo>
                    <a:pt x="59" y="15"/>
                    <a:pt x="83" y="19"/>
                    <a:pt x="112" y="27"/>
                  </a:cubicBezTo>
                  <a:cubicBezTo>
                    <a:pt x="141" y="35"/>
                    <a:pt x="177" y="48"/>
                    <a:pt x="216" y="63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1"/>
                    <a:pt x="221" y="60"/>
                    <a:pt x="222" y="60"/>
                  </a:cubicBezTo>
                  <a:cubicBezTo>
                    <a:pt x="225" y="56"/>
                    <a:pt x="225" y="56"/>
                    <a:pt x="225" y="56"/>
                  </a:cubicBezTo>
                  <a:cubicBezTo>
                    <a:pt x="220" y="54"/>
                    <a:pt x="220" y="54"/>
                    <a:pt x="220" y="54"/>
                  </a:cubicBezTo>
                  <a:cubicBezTo>
                    <a:pt x="177" y="37"/>
                    <a:pt x="139" y="24"/>
                    <a:pt x="106" y="14"/>
                  </a:cubicBezTo>
                  <a:cubicBezTo>
                    <a:pt x="74" y="5"/>
                    <a:pt x="47" y="0"/>
                    <a:pt x="29" y="0"/>
                  </a:cubicBezTo>
                  <a:cubicBezTo>
                    <a:pt x="22" y="0"/>
                    <a:pt x="17" y="1"/>
                    <a:pt x="12" y="2"/>
                  </a:cubicBezTo>
                  <a:cubicBezTo>
                    <a:pt x="10" y="3"/>
                    <a:pt x="8" y="4"/>
                    <a:pt x="6" y="6"/>
                  </a:cubicBezTo>
                  <a:cubicBezTo>
                    <a:pt x="4" y="7"/>
                    <a:pt x="3" y="9"/>
                    <a:pt x="2" y="11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23"/>
                    <a:pt x="3" y="29"/>
                    <a:pt x="8" y="35"/>
                  </a:cubicBezTo>
                  <a:cubicBezTo>
                    <a:pt x="16" y="47"/>
                    <a:pt x="30" y="61"/>
                    <a:pt x="49" y="78"/>
                  </a:cubicBezTo>
                  <a:cubicBezTo>
                    <a:pt x="108" y="126"/>
                    <a:pt x="215" y="191"/>
                    <a:pt x="342" y="255"/>
                  </a:cubicBezTo>
                  <a:cubicBezTo>
                    <a:pt x="424" y="296"/>
                    <a:pt x="503" y="330"/>
                    <a:pt x="568" y="354"/>
                  </a:cubicBezTo>
                  <a:cubicBezTo>
                    <a:pt x="600" y="365"/>
                    <a:pt x="629" y="375"/>
                    <a:pt x="654" y="381"/>
                  </a:cubicBezTo>
                  <a:cubicBezTo>
                    <a:pt x="679" y="387"/>
                    <a:pt x="699" y="391"/>
                    <a:pt x="714" y="391"/>
                  </a:cubicBezTo>
                  <a:cubicBezTo>
                    <a:pt x="721" y="391"/>
                    <a:pt x="726" y="390"/>
                    <a:pt x="731" y="388"/>
                  </a:cubicBezTo>
                  <a:cubicBezTo>
                    <a:pt x="733" y="387"/>
                    <a:pt x="735" y="386"/>
                    <a:pt x="737" y="385"/>
                  </a:cubicBezTo>
                  <a:cubicBezTo>
                    <a:pt x="739" y="384"/>
                    <a:pt x="740" y="382"/>
                    <a:pt x="741" y="380"/>
                  </a:cubicBezTo>
                  <a:cubicBezTo>
                    <a:pt x="742" y="378"/>
                    <a:pt x="743" y="376"/>
                    <a:pt x="743" y="374"/>
                  </a:cubicBezTo>
                  <a:cubicBezTo>
                    <a:pt x="743" y="367"/>
                    <a:pt x="739" y="359"/>
                    <a:pt x="732" y="350"/>
                  </a:cubicBezTo>
                  <a:cubicBezTo>
                    <a:pt x="722" y="337"/>
                    <a:pt x="705" y="322"/>
                    <a:pt x="682" y="304"/>
                  </a:cubicBezTo>
                  <a:cubicBezTo>
                    <a:pt x="659" y="286"/>
                    <a:pt x="630" y="266"/>
                    <a:pt x="597" y="245"/>
                  </a:cubicBezTo>
                  <a:cubicBezTo>
                    <a:pt x="593" y="243"/>
                    <a:pt x="593" y="243"/>
                    <a:pt x="593" y="243"/>
                  </a:cubicBezTo>
                  <a:cubicBezTo>
                    <a:pt x="592" y="247"/>
                    <a:pt x="592" y="247"/>
                    <a:pt x="592" y="247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cubicBezTo>
                    <a:pt x="638" y="279"/>
                    <a:pt x="673" y="305"/>
                    <a:pt x="698" y="326"/>
                  </a:cubicBezTo>
                  <a:cubicBezTo>
                    <a:pt x="711" y="337"/>
                    <a:pt x="720" y="346"/>
                    <a:pt x="727" y="355"/>
                  </a:cubicBezTo>
                  <a:cubicBezTo>
                    <a:pt x="733" y="363"/>
                    <a:pt x="736" y="370"/>
                    <a:pt x="736" y="374"/>
                  </a:cubicBezTo>
                  <a:cubicBezTo>
                    <a:pt x="736" y="375"/>
                    <a:pt x="736" y="376"/>
                    <a:pt x="735" y="377"/>
                  </a:cubicBezTo>
                  <a:cubicBezTo>
                    <a:pt x="735" y="378"/>
                    <a:pt x="734" y="379"/>
                    <a:pt x="733" y="380"/>
                  </a:cubicBezTo>
                  <a:cubicBezTo>
                    <a:pt x="731" y="381"/>
                    <a:pt x="729" y="382"/>
                    <a:pt x="726" y="383"/>
                  </a:cubicBezTo>
                  <a:cubicBezTo>
                    <a:pt x="723" y="383"/>
                    <a:pt x="718" y="384"/>
                    <a:pt x="714" y="384"/>
                  </a:cubicBezTo>
                  <a:cubicBezTo>
                    <a:pt x="700" y="384"/>
                    <a:pt x="680" y="381"/>
                    <a:pt x="656" y="374"/>
                  </a:cubicBezTo>
                  <a:cubicBezTo>
                    <a:pt x="582" y="356"/>
                    <a:pt x="468" y="311"/>
                    <a:pt x="345" y="249"/>
                  </a:cubicBezTo>
                  <a:cubicBezTo>
                    <a:pt x="248" y="201"/>
                    <a:pt x="164" y="151"/>
                    <a:pt x="103" y="109"/>
                  </a:cubicBezTo>
                  <a:cubicBezTo>
                    <a:pt x="73" y="88"/>
                    <a:pt x="48" y="69"/>
                    <a:pt x="32" y="53"/>
                  </a:cubicBezTo>
                  <a:cubicBezTo>
                    <a:pt x="24" y="45"/>
                    <a:pt x="17" y="38"/>
                    <a:pt x="13" y="32"/>
                  </a:cubicBezTo>
                  <a:cubicBezTo>
                    <a:pt x="9" y="26"/>
                    <a:pt x="7" y="20"/>
                    <a:pt x="7" y="17"/>
                  </a:cubicBezTo>
                  <a:cubicBezTo>
                    <a:pt x="7" y="16"/>
                    <a:pt x="7" y="15"/>
                    <a:pt x="8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10"/>
                    <a:pt x="14" y="9"/>
                    <a:pt x="17" y="8"/>
                  </a:cubicBezTo>
                  <a:cubicBezTo>
                    <a:pt x="20" y="7"/>
                    <a:pt x="25" y="7"/>
                    <a:pt x="29" y="7"/>
                  </a:cubicBezTo>
                  <a:cubicBezTo>
                    <a:pt x="46" y="7"/>
                    <a:pt x="72" y="12"/>
                    <a:pt x="104" y="21"/>
                  </a:cubicBezTo>
                  <a:cubicBezTo>
                    <a:pt x="136" y="30"/>
                    <a:pt x="175" y="43"/>
                    <a:pt x="218" y="60"/>
                  </a:cubicBezTo>
                  <a:cubicBezTo>
                    <a:pt x="219" y="57"/>
                    <a:pt x="219" y="57"/>
                    <a:pt x="219" y="57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6" y="56"/>
                    <a:pt x="215" y="57"/>
                    <a:pt x="214" y="58"/>
                  </a:cubicBezTo>
                  <a:cubicBezTo>
                    <a:pt x="217" y="60"/>
                    <a:pt x="217" y="60"/>
                    <a:pt x="217" y="60"/>
                  </a:cubicBezTo>
                  <a:cubicBezTo>
                    <a:pt x="218" y="57"/>
                    <a:pt x="218" y="57"/>
                    <a:pt x="218" y="57"/>
                  </a:cubicBezTo>
                  <a:cubicBezTo>
                    <a:pt x="179" y="41"/>
                    <a:pt x="143" y="29"/>
                    <a:pt x="114" y="21"/>
                  </a:cubicBezTo>
                  <a:cubicBezTo>
                    <a:pt x="84" y="12"/>
                    <a:pt x="60" y="8"/>
                    <a:pt x="43" y="8"/>
                  </a:cubicBezTo>
                  <a:cubicBezTo>
                    <a:pt x="37" y="8"/>
                    <a:pt x="31" y="9"/>
                    <a:pt x="27" y="10"/>
                  </a:cubicBezTo>
                  <a:cubicBezTo>
                    <a:pt x="24" y="11"/>
                    <a:pt x="22" y="12"/>
                    <a:pt x="21" y="13"/>
                  </a:cubicBezTo>
                  <a:cubicBezTo>
                    <a:pt x="19" y="14"/>
                    <a:pt x="18" y="16"/>
                    <a:pt x="17" y="18"/>
                  </a:cubicBezTo>
                  <a:cubicBezTo>
                    <a:pt x="16" y="20"/>
                    <a:pt x="15" y="22"/>
                    <a:pt x="15" y="24"/>
                  </a:cubicBezTo>
                  <a:cubicBezTo>
                    <a:pt x="15" y="30"/>
                    <a:pt x="18" y="36"/>
                    <a:pt x="22" y="42"/>
                  </a:cubicBezTo>
                  <a:cubicBezTo>
                    <a:pt x="30" y="53"/>
                    <a:pt x="44" y="67"/>
                    <a:pt x="62" y="82"/>
                  </a:cubicBezTo>
                  <a:cubicBezTo>
                    <a:pt x="119" y="129"/>
                    <a:pt x="221" y="192"/>
                    <a:pt x="343" y="253"/>
                  </a:cubicBezTo>
                  <a:cubicBezTo>
                    <a:pt x="422" y="292"/>
                    <a:pt x="497" y="325"/>
                    <a:pt x="560" y="347"/>
                  </a:cubicBezTo>
                  <a:cubicBezTo>
                    <a:pt x="591" y="359"/>
                    <a:pt x="619" y="367"/>
                    <a:pt x="642" y="374"/>
                  </a:cubicBezTo>
                  <a:cubicBezTo>
                    <a:pt x="666" y="380"/>
                    <a:pt x="686" y="383"/>
                    <a:pt x="700" y="383"/>
                  </a:cubicBezTo>
                  <a:cubicBezTo>
                    <a:pt x="706" y="383"/>
                    <a:pt x="712" y="382"/>
                    <a:pt x="716" y="381"/>
                  </a:cubicBezTo>
                  <a:cubicBezTo>
                    <a:pt x="719" y="380"/>
                    <a:pt x="721" y="379"/>
                    <a:pt x="722" y="378"/>
                  </a:cubicBezTo>
                  <a:cubicBezTo>
                    <a:pt x="724" y="376"/>
                    <a:pt x="726" y="375"/>
                    <a:pt x="726" y="373"/>
                  </a:cubicBezTo>
                  <a:cubicBezTo>
                    <a:pt x="727" y="371"/>
                    <a:pt x="728" y="369"/>
                    <a:pt x="728" y="367"/>
                  </a:cubicBezTo>
                  <a:cubicBezTo>
                    <a:pt x="728" y="360"/>
                    <a:pt x="724" y="353"/>
                    <a:pt x="718" y="345"/>
                  </a:cubicBezTo>
                  <a:cubicBezTo>
                    <a:pt x="709" y="333"/>
                    <a:pt x="693" y="318"/>
                    <a:pt x="673" y="302"/>
                  </a:cubicBezTo>
                  <a:cubicBezTo>
                    <a:pt x="652" y="286"/>
                    <a:pt x="626" y="268"/>
                    <a:pt x="597" y="249"/>
                  </a:cubicBezTo>
                  <a:cubicBezTo>
                    <a:pt x="595" y="251"/>
                    <a:pt x="595" y="251"/>
                    <a:pt x="595" y="251"/>
                  </a:cubicBezTo>
                  <a:cubicBezTo>
                    <a:pt x="598" y="252"/>
                    <a:pt x="598" y="252"/>
                    <a:pt x="598" y="252"/>
                  </a:cubicBezTo>
                  <a:cubicBezTo>
                    <a:pt x="598" y="251"/>
                    <a:pt x="598" y="250"/>
                    <a:pt x="599" y="249"/>
                  </a:cubicBezTo>
                  <a:cubicBezTo>
                    <a:pt x="595" y="248"/>
                    <a:pt x="595" y="248"/>
                    <a:pt x="595" y="248"/>
                  </a:cubicBezTo>
                  <a:cubicBezTo>
                    <a:pt x="594" y="251"/>
                    <a:pt x="594" y="251"/>
                    <a:pt x="594" y="251"/>
                  </a:cubicBezTo>
                  <a:lnTo>
                    <a:pt x="595" y="248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>
              <p:custDataLst>
                <p:tags r:id="rId9"/>
              </p:custDataLst>
            </p:nvPr>
          </p:nvSpPr>
          <p:spPr bwMode="auto">
            <a:xfrm>
              <a:off x="-28" y="3510"/>
              <a:ext cx="896" cy="473"/>
            </a:xfrm>
            <a:custGeom>
              <a:avLst/>
              <a:gdLst>
                <a:gd name="T0" fmla="*/ 853 w 713"/>
                <a:gd name="T1" fmla="*/ 439 h 375"/>
                <a:gd name="T2" fmla="*/ 843 w 713"/>
                <a:gd name="T3" fmla="*/ 445 h 375"/>
                <a:gd name="T4" fmla="*/ 764 w 713"/>
                <a:gd name="T5" fmla="*/ 436 h 375"/>
                <a:gd name="T6" fmla="*/ 150 w 713"/>
                <a:gd name="T7" fmla="*/ 140 h 375"/>
                <a:gd name="T8" fmla="*/ 49 w 713"/>
                <a:gd name="T9" fmla="*/ 53 h 375"/>
                <a:gd name="T10" fmla="*/ 43 w 713"/>
                <a:gd name="T11" fmla="*/ 33 h 375"/>
                <a:gd name="T12" fmla="*/ 53 w 713"/>
                <a:gd name="T13" fmla="*/ 28 h 375"/>
                <a:gd name="T14" fmla="*/ 139 w 713"/>
                <a:gd name="T15" fmla="*/ 39 h 375"/>
                <a:gd name="T16" fmla="*/ 250 w 713"/>
                <a:gd name="T17" fmla="*/ 76 h 375"/>
                <a:gd name="T18" fmla="*/ 258 w 713"/>
                <a:gd name="T19" fmla="*/ 68 h 375"/>
                <a:gd name="T20" fmla="*/ 255 w 713"/>
                <a:gd name="T21" fmla="*/ 62 h 375"/>
                <a:gd name="T22" fmla="*/ 35 w 713"/>
                <a:gd name="T23" fmla="*/ 0 h 375"/>
                <a:gd name="T24" fmla="*/ 8 w 713"/>
                <a:gd name="T25" fmla="*/ 6 h 375"/>
                <a:gd name="T26" fmla="*/ 0 w 713"/>
                <a:gd name="T27" fmla="*/ 20 h 375"/>
                <a:gd name="T28" fmla="*/ 59 w 713"/>
                <a:gd name="T29" fmla="*/ 93 h 375"/>
                <a:gd name="T30" fmla="*/ 685 w 713"/>
                <a:gd name="T31" fmla="*/ 428 h 375"/>
                <a:gd name="T32" fmla="*/ 861 w 713"/>
                <a:gd name="T33" fmla="*/ 473 h 375"/>
                <a:gd name="T34" fmla="*/ 888 w 713"/>
                <a:gd name="T35" fmla="*/ 467 h 375"/>
                <a:gd name="T36" fmla="*/ 896 w 713"/>
                <a:gd name="T37" fmla="*/ 453 h 375"/>
                <a:gd name="T38" fmla="*/ 827 w 713"/>
                <a:gd name="T39" fmla="*/ 371 h 375"/>
                <a:gd name="T40" fmla="*/ 726 w 713"/>
                <a:gd name="T41" fmla="*/ 300 h 375"/>
                <a:gd name="T42" fmla="*/ 723 w 713"/>
                <a:gd name="T43" fmla="*/ 313 h 375"/>
                <a:gd name="T44" fmla="*/ 724 w 713"/>
                <a:gd name="T45" fmla="*/ 318 h 375"/>
                <a:gd name="T46" fmla="*/ 846 w 713"/>
                <a:gd name="T47" fmla="*/ 418 h 375"/>
                <a:gd name="T48" fmla="*/ 853 w 713"/>
                <a:gd name="T49" fmla="*/ 439 h 375"/>
                <a:gd name="T50" fmla="*/ 861 w 713"/>
                <a:gd name="T51" fmla="*/ 443 h 375"/>
                <a:gd name="T52" fmla="*/ 852 w 713"/>
                <a:gd name="T53" fmla="*/ 412 h 375"/>
                <a:gd name="T54" fmla="*/ 729 w 713"/>
                <a:gd name="T55" fmla="*/ 310 h 375"/>
                <a:gd name="T56" fmla="*/ 731 w 713"/>
                <a:gd name="T57" fmla="*/ 315 h 375"/>
                <a:gd name="T58" fmla="*/ 729 w 713"/>
                <a:gd name="T59" fmla="*/ 307 h 375"/>
                <a:gd name="T60" fmla="*/ 844 w 713"/>
                <a:gd name="T61" fmla="*/ 397 h 375"/>
                <a:gd name="T62" fmla="*/ 887 w 713"/>
                <a:gd name="T63" fmla="*/ 453 h 375"/>
                <a:gd name="T64" fmla="*/ 883 w 713"/>
                <a:gd name="T65" fmla="*/ 459 h 375"/>
                <a:gd name="T66" fmla="*/ 861 w 713"/>
                <a:gd name="T67" fmla="*/ 464 h 375"/>
                <a:gd name="T68" fmla="*/ 416 w 713"/>
                <a:gd name="T69" fmla="*/ 301 h 375"/>
                <a:gd name="T70" fmla="*/ 39 w 713"/>
                <a:gd name="T71" fmla="*/ 64 h 375"/>
                <a:gd name="T72" fmla="*/ 9 w 713"/>
                <a:gd name="T73" fmla="*/ 20 h 375"/>
                <a:gd name="T74" fmla="*/ 13 w 713"/>
                <a:gd name="T75" fmla="*/ 14 h 375"/>
                <a:gd name="T76" fmla="*/ 35 w 713"/>
                <a:gd name="T77" fmla="*/ 9 h 375"/>
                <a:gd name="T78" fmla="*/ 253 w 713"/>
                <a:gd name="T79" fmla="*/ 69 h 375"/>
                <a:gd name="T80" fmla="*/ 250 w 713"/>
                <a:gd name="T81" fmla="*/ 63 h 375"/>
                <a:gd name="T82" fmla="*/ 249 w 713"/>
                <a:gd name="T83" fmla="*/ 71 h 375"/>
                <a:gd name="T84" fmla="*/ 142 w 713"/>
                <a:gd name="T85" fmla="*/ 30 h 375"/>
                <a:gd name="T86" fmla="*/ 48 w 713"/>
                <a:gd name="T87" fmla="*/ 20 h 375"/>
                <a:gd name="T88" fmla="*/ 35 w 713"/>
                <a:gd name="T89" fmla="*/ 29 h 375"/>
                <a:gd name="T90" fmla="*/ 41 w 713"/>
                <a:gd name="T91" fmla="*/ 58 h 375"/>
                <a:gd name="T92" fmla="*/ 415 w 713"/>
                <a:gd name="T93" fmla="*/ 303 h 375"/>
                <a:gd name="T94" fmla="*/ 763 w 713"/>
                <a:gd name="T95" fmla="*/ 444 h 375"/>
                <a:gd name="T96" fmla="*/ 848 w 713"/>
                <a:gd name="T97" fmla="*/ 453 h 375"/>
                <a:gd name="T98" fmla="*/ 861 w 713"/>
                <a:gd name="T99" fmla="*/ 443 h 3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13" h="375">
                  <a:moveTo>
                    <a:pt x="682" y="350"/>
                  </a:moveTo>
                  <a:cubicBezTo>
                    <a:pt x="679" y="348"/>
                    <a:pt x="679" y="348"/>
                    <a:pt x="679" y="348"/>
                  </a:cubicBezTo>
                  <a:cubicBezTo>
                    <a:pt x="678" y="349"/>
                    <a:pt x="678" y="350"/>
                    <a:pt x="677" y="351"/>
                  </a:cubicBezTo>
                  <a:cubicBezTo>
                    <a:pt x="675" y="352"/>
                    <a:pt x="673" y="353"/>
                    <a:pt x="671" y="353"/>
                  </a:cubicBezTo>
                  <a:cubicBezTo>
                    <a:pt x="668" y="354"/>
                    <a:pt x="664" y="354"/>
                    <a:pt x="660" y="354"/>
                  </a:cubicBezTo>
                  <a:cubicBezTo>
                    <a:pt x="648" y="354"/>
                    <a:pt x="630" y="351"/>
                    <a:pt x="608" y="346"/>
                  </a:cubicBezTo>
                  <a:cubicBezTo>
                    <a:pt x="544" y="329"/>
                    <a:pt x="442" y="289"/>
                    <a:pt x="333" y="234"/>
                  </a:cubicBezTo>
                  <a:cubicBezTo>
                    <a:pt x="248" y="192"/>
                    <a:pt x="172" y="148"/>
                    <a:pt x="119" y="111"/>
                  </a:cubicBezTo>
                  <a:cubicBezTo>
                    <a:pt x="92" y="92"/>
                    <a:pt x="70" y="75"/>
                    <a:pt x="56" y="61"/>
                  </a:cubicBezTo>
                  <a:cubicBezTo>
                    <a:pt x="48" y="54"/>
                    <a:pt x="43" y="47"/>
                    <a:pt x="39" y="42"/>
                  </a:cubicBezTo>
                  <a:cubicBezTo>
                    <a:pt x="35" y="37"/>
                    <a:pt x="34" y="32"/>
                    <a:pt x="34" y="29"/>
                  </a:cubicBezTo>
                  <a:cubicBezTo>
                    <a:pt x="34" y="28"/>
                    <a:pt x="34" y="27"/>
                    <a:pt x="34" y="26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8" y="23"/>
                    <a:pt x="40" y="22"/>
                    <a:pt x="42" y="22"/>
                  </a:cubicBezTo>
                  <a:cubicBezTo>
                    <a:pt x="45" y="21"/>
                    <a:pt x="49" y="21"/>
                    <a:pt x="53" y="21"/>
                  </a:cubicBezTo>
                  <a:cubicBezTo>
                    <a:pt x="66" y="21"/>
                    <a:pt x="86" y="24"/>
                    <a:pt x="111" y="31"/>
                  </a:cubicBezTo>
                  <a:cubicBezTo>
                    <a:pt x="135" y="37"/>
                    <a:pt x="165" y="47"/>
                    <a:pt x="197" y="59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1" y="58"/>
                    <a:pt x="201" y="58"/>
                    <a:pt x="201" y="58"/>
                  </a:cubicBezTo>
                  <a:cubicBezTo>
                    <a:pt x="202" y="57"/>
                    <a:pt x="203" y="55"/>
                    <a:pt x="205" y="54"/>
                  </a:cubicBezTo>
                  <a:cubicBezTo>
                    <a:pt x="208" y="50"/>
                    <a:pt x="208" y="50"/>
                    <a:pt x="208" y="50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164" y="33"/>
                    <a:pt x="128" y="21"/>
                    <a:pt x="99" y="13"/>
                  </a:cubicBezTo>
                  <a:cubicBezTo>
                    <a:pt x="69" y="4"/>
                    <a:pt x="45" y="0"/>
                    <a:pt x="28" y="0"/>
                  </a:cubicBezTo>
                  <a:cubicBezTo>
                    <a:pt x="22" y="0"/>
                    <a:pt x="16" y="1"/>
                    <a:pt x="12" y="2"/>
                  </a:cubicBezTo>
                  <a:cubicBezTo>
                    <a:pt x="9" y="3"/>
                    <a:pt x="7" y="4"/>
                    <a:pt x="6" y="5"/>
                  </a:cubicBezTo>
                  <a:cubicBezTo>
                    <a:pt x="4" y="6"/>
                    <a:pt x="3" y="8"/>
                    <a:pt x="2" y="10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22"/>
                    <a:pt x="3" y="28"/>
                    <a:pt x="7" y="34"/>
                  </a:cubicBezTo>
                  <a:cubicBezTo>
                    <a:pt x="15" y="45"/>
                    <a:pt x="29" y="59"/>
                    <a:pt x="47" y="74"/>
                  </a:cubicBezTo>
                  <a:cubicBezTo>
                    <a:pt x="104" y="121"/>
                    <a:pt x="206" y="184"/>
                    <a:pt x="328" y="245"/>
                  </a:cubicBezTo>
                  <a:cubicBezTo>
                    <a:pt x="407" y="284"/>
                    <a:pt x="482" y="317"/>
                    <a:pt x="545" y="339"/>
                  </a:cubicBezTo>
                  <a:cubicBezTo>
                    <a:pt x="576" y="351"/>
                    <a:pt x="604" y="359"/>
                    <a:pt x="627" y="366"/>
                  </a:cubicBezTo>
                  <a:cubicBezTo>
                    <a:pt x="651" y="372"/>
                    <a:pt x="671" y="375"/>
                    <a:pt x="685" y="375"/>
                  </a:cubicBezTo>
                  <a:cubicBezTo>
                    <a:pt x="691" y="375"/>
                    <a:pt x="697" y="374"/>
                    <a:pt x="701" y="373"/>
                  </a:cubicBezTo>
                  <a:cubicBezTo>
                    <a:pt x="704" y="372"/>
                    <a:pt x="706" y="371"/>
                    <a:pt x="707" y="370"/>
                  </a:cubicBezTo>
                  <a:cubicBezTo>
                    <a:pt x="709" y="368"/>
                    <a:pt x="711" y="367"/>
                    <a:pt x="711" y="365"/>
                  </a:cubicBezTo>
                  <a:cubicBezTo>
                    <a:pt x="712" y="363"/>
                    <a:pt x="713" y="361"/>
                    <a:pt x="713" y="359"/>
                  </a:cubicBezTo>
                  <a:cubicBezTo>
                    <a:pt x="713" y="352"/>
                    <a:pt x="709" y="345"/>
                    <a:pt x="703" y="337"/>
                  </a:cubicBezTo>
                  <a:cubicBezTo>
                    <a:pt x="694" y="325"/>
                    <a:pt x="678" y="310"/>
                    <a:pt x="658" y="294"/>
                  </a:cubicBezTo>
                  <a:cubicBezTo>
                    <a:pt x="637" y="278"/>
                    <a:pt x="611" y="260"/>
                    <a:pt x="582" y="241"/>
                  </a:cubicBezTo>
                  <a:cubicBezTo>
                    <a:pt x="578" y="238"/>
                    <a:pt x="578" y="238"/>
                    <a:pt x="578" y="238"/>
                  </a:cubicBezTo>
                  <a:cubicBezTo>
                    <a:pt x="576" y="243"/>
                    <a:pt x="576" y="243"/>
                    <a:pt x="576" y="243"/>
                  </a:cubicBezTo>
                  <a:cubicBezTo>
                    <a:pt x="576" y="245"/>
                    <a:pt x="576" y="246"/>
                    <a:pt x="575" y="248"/>
                  </a:cubicBezTo>
                  <a:cubicBezTo>
                    <a:pt x="574" y="251"/>
                    <a:pt x="574" y="251"/>
                    <a:pt x="574" y="251"/>
                  </a:cubicBezTo>
                  <a:cubicBezTo>
                    <a:pt x="576" y="252"/>
                    <a:pt x="576" y="252"/>
                    <a:pt x="576" y="252"/>
                  </a:cubicBezTo>
                  <a:cubicBezTo>
                    <a:pt x="609" y="273"/>
                    <a:pt x="635" y="293"/>
                    <a:pt x="652" y="309"/>
                  </a:cubicBezTo>
                  <a:cubicBezTo>
                    <a:pt x="661" y="317"/>
                    <a:pt x="668" y="325"/>
                    <a:pt x="673" y="331"/>
                  </a:cubicBezTo>
                  <a:cubicBezTo>
                    <a:pt x="677" y="337"/>
                    <a:pt x="679" y="342"/>
                    <a:pt x="679" y="346"/>
                  </a:cubicBezTo>
                  <a:cubicBezTo>
                    <a:pt x="679" y="347"/>
                    <a:pt x="679" y="348"/>
                    <a:pt x="679" y="348"/>
                  </a:cubicBezTo>
                  <a:cubicBezTo>
                    <a:pt x="682" y="350"/>
                    <a:pt x="682" y="350"/>
                    <a:pt x="682" y="350"/>
                  </a:cubicBezTo>
                  <a:cubicBezTo>
                    <a:pt x="685" y="351"/>
                    <a:pt x="685" y="351"/>
                    <a:pt x="685" y="351"/>
                  </a:cubicBezTo>
                  <a:cubicBezTo>
                    <a:pt x="686" y="350"/>
                    <a:pt x="686" y="348"/>
                    <a:pt x="686" y="346"/>
                  </a:cubicBezTo>
                  <a:cubicBezTo>
                    <a:pt x="686" y="340"/>
                    <a:pt x="683" y="334"/>
                    <a:pt x="678" y="327"/>
                  </a:cubicBezTo>
                  <a:cubicBezTo>
                    <a:pt x="671" y="317"/>
                    <a:pt x="658" y="305"/>
                    <a:pt x="642" y="291"/>
                  </a:cubicBezTo>
                  <a:cubicBezTo>
                    <a:pt x="625" y="278"/>
                    <a:pt x="604" y="263"/>
                    <a:pt x="580" y="246"/>
                  </a:cubicBezTo>
                  <a:cubicBezTo>
                    <a:pt x="578" y="249"/>
                    <a:pt x="578" y="249"/>
                    <a:pt x="578" y="249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48"/>
                    <a:pt x="583" y="246"/>
                    <a:pt x="583" y="244"/>
                  </a:cubicBezTo>
                  <a:cubicBezTo>
                    <a:pt x="580" y="243"/>
                    <a:pt x="580" y="243"/>
                    <a:pt x="580" y="243"/>
                  </a:cubicBezTo>
                  <a:cubicBezTo>
                    <a:pt x="578" y="246"/>
                    <a:pt x="578" y="246"/>
                    <a:pt x="578" y="246"/>
                  </a:cubicBezTo>
                  <a:cubicBezTo>
                    <a:pt x="618" y="272"/>
                    <a:pt x="650" y="295"/>
                    <a:pt x="672" y="315"/>
                  </a:cubicBezTo>
                  <a:cubicBezTo>
                    <a:pt x="683" y="325"/>
                    <a:pt x="692" y="333"/>
                    <a:pt x="698" y="341"/>
                  </a:cubicBezTo>
                  <a:cubicBezTo>
                    <a:pt x="704" y="348"/>
                    <a:pt x="706" y="355"/>
                    <a:pt x="706" y="359"/>
                  </a:cubicBezTo>
                  <a:cubicBezTo>
                    <a:pt x="706" y="360"/>
                    <a:pt x="706" y="361"/>
                    <a:pt x="705" y="362"/>
                  </a:cubicBezTo>
                  <a:cubicBezTo>
                    <a:pt x="705" y="363"/>
                    <a:pt x="704" y="363"/>
                    <a:pt x="703" y="364"/>
                  </a:cubicBezTo>
                  <a:cubicBezTo>
                    <a:pt x="702" y="365"/>
                    <a:pt x="700" y="366"/>
                    <a:pt x="696" y="367"/>
                  </a:cubicBezTo>
                  <a:cubicBezTo>
                    <a:pt x="693" y="368"/>
                    <a:pt x="689" y="368"/>
                    <a:pt x="685" y="368"/>
                  </a:cubicBezTo>
                  <a:cubicBezTo>
                    <a:pt x="672" y="368"/>
                    <a:pt x="652" y="365"/>
                    <a:pt x="629" y="359"/>
                  </a:cubicBezTo>
                  <a:cubicBezTo>
                    <a:pt x="559" y="341"/>
                    <a:pt x="449" y="298"/>
                    <a:pt x="331" y="239"/>
                  </a:cubicBezTo>
                  <a:cubicBezTo>
                    <a:pt x="238" y="192"/>
                    <a:pt x="157" y="145"/>
                    <a:pt x="99" y="105"/>
                  </a:cubicBezTo>
                  <a:cubicBezTo>
                    <a:pt x="70" y="84"/>
                    <a:pt x="47" y="66"/>
                    <a:pt x="31" y="51"/>
                  </a:cubicBezTo>
                  <a:cubicBezTo>
                    <a:pt x="23" y="43"/>
                    <a:pt x="17" y="36"/>
                    <a:pt x="13" y="30"/>
                  </a:cubicBezTo>
                  <a:cubicBezTo>
                    <a:pt x="9" y="24"/>
                    <a:pt x="7" y="19"/>
                    <a:pt x="7" y="16"/>
                  </a:cubicBezTo>
                  <a:cubicBezTo>
                    <a:pt x="7" y="15"/>
                    <a:pt x="7" y="14"/>
                    <a:pt x="8" y="13"/>
                  </a:cubicBezTo>
                  <a:cubicBezTo>
                    <a:pt x="8" y="12"/>
                    <a:pt x="9" y="11"/>
                    <a:pt x="10" y="11"/>
                  </a:cubicBezTo>
                  <a:cubicBezTo>
                    <a:pt x="11" y="9"/>
                    <a:pt x="13" y="8"/>
                    <a:pt x="17" y="8"/>
                  </a:cubicBezTo>
                  <a:cubicBezTo>
                    <a:pt x="20" y="7"/>
                    <a:pt x="24" y="7"/>
                    <a:pt x="28" y="7"/>
                  </a:cubicBezTo>
                  <a:cubicBezTo>
                    <a:pt x="44" y="7"/>
                    <a:pt x="68" y="11"/>
                    <a:pt x="97" y="19"/>
                  </a:cubicBezTo>
                  <a:cubicBezTo>
                    <a:pt x="126" y="27"/>
                    <a:pt x="162" y="40"/>
                    <a:pt x="201" y="55"/>
                  </a:cubicBezTo>
                  <a:cubicBezTo>
                    <a:pt x="202" y="52"/>
                    <a:pt x="202" y="52"/>
                    <a:pt x="202" y="52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198" y="51"/>
                    <a:pt x="197" y="53"/>
                    <a:pt x="196" y="5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00" y="53"/>
                    <a:pt x="200" y="53"/>
                    <a:pt x="200" y="53"/>
                  </a:cubicBezTo>
                  <a:cubicBezTo>
                    <a:pt x="167" y="41"/>
                    <a:pt x="137" y="31"/>
                    <a:pt x="113" y="24"/>
                  </a:cubicBezTo>
                  <a:cubicBezTo>
                    <a:pt x="88" y="18"/>
                    <a:pt x="68" y="14"/>
                    <a:pt x="53" y="14"/>
                  </a:cubicBezTo>
                  <a:cubicBezTo>
                    <a:pt x="47" y="14"/>
                    <a:pt x="42" y="15"/>
                    <a:pt x="38" y="16"/>
                  </a:cubicBezTo>
                  <a:cubicBezTo>
                    <a:pt x="36" y="17"/>
                    <a:pt x="34" y="18"/>
                    <a:pt x="32" y="19"/>
                  </a:cubicBezTo>
                  <a:cubicBezTo>
                    <a:pt x="31" y="20"/>
                    <a:pt x="29" y="22"/>
                    <a:pt x="28" y="23"/>
                  </a:cubicBezTo>
                  <a:cubicBezTo>
                    <a:pt x="27" y="25"/>
                    <a:pt x="27" y="27"/>
                    <a:pt x="27" y="29"/>
                  </a:cubicBezTo>
                  <a:cubicBezTo>
                    <a:pt x="27" y="34"/>
                    <a:pt x="29" y="40"/>
                    <a:pt x="33" y="46"/>
                  </a:cubicBezTo>
                  <a:cubicBezTo>
                    <a:pt x="41" y="56"/>
                    <a:pt x="53" y="69"/>
                    <a:pt x="71" y="83"/>
                  </a:cubicBezTo>
                  <a:cubicBezTo>
                    <a:pt x="123" y="126"/>
                    <a:pt x="218" y="184"/>
                    <a:pt x="330" y="240"/>
                  </a:cubicBezTo>
                  <a:cubicBezTo>
                    <a:pt x="403" y="277"/>
                    <a:pt x="473" y="307"/>
                    <a:pt x="530" y="328"/>
                  </a:cubicBezTo>
                  <a:cubicBezTo>
                    <a:pt x="559" y="338"/>
                    <a:pt x="585" y="347"/>
                    <a:pt x="607" y="352"/>
                  </a:cubicBezTo>
                  <a:cubicBezTo>
                    <a:pt x="629" y="358"/>
                    <a:pt x="647" y="361"/>
                    <a:pt x="660" y="361"/>
                  </a:cubicBezTo>
                  <a:cubicBezTo>
                    <a:pt x="666" y="361"/>
                    <a:pt x="671" y="360"/>
                    <a:pt x="675" y="359"/>
                  </a:cubicBezTo>
                  <a:cubicBezTo>
                    <a:pt x="677" y="358"/>
                    <a:pt x="679" y="357"/>
                    <a:pt x="681" y="356"/>
                  </a:cubicBezTo>
                  <a:cubicBezTo>
                    <a:pt x="682" y="355"/>
                    <a:pt x="684" y="353"/>
                    <a:pt x="685" y="351"/>
                  </a:cubicBezTo>
                  <a:lnTo>
                    <a:pt x="682" y="350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6" y="3527"/>
              <a:ext cx="828" cy="438"/>
            </a:xfrm>
            <a:custGeom>
              <a:avLst/>
              <a:gdLst>
                <a:gd name="T0" fmla="*/ 1 w 659"/>
                <a:gd name="T1" fmla="*/ 11 h 347"/>
                <a:gd name="T2" fmla="*/ 8 w 659"/>
                <a:gd name="T3" fmla="*/ 40 h 347"/>
                <a:gd name="T4" fmla="*/ 381 w 659"/>
                <a:gd name="T5" fmla="*/ 285 h 347"/>
                <a:gd name="T6" fmla="*/ 729 w 659"/>
                <a:gd name="T7" fmla="*/ 427 h 347"/>
                <a:gd name="T8" fmla="*/ 814 w 659"/>
                <a:gd name="T9" fmla="*/ 435 h 347"/>
                <a:gd name="T10" fmla="*/ 827 w 659"/>
                <a:gd name="T11" fmla="*/ 425 h 347"/>
                <a:gd name="T12" fmla="*/ 818 w 659"/>
                <a:gd name="T13" fmla="*/ 395 h 347"/>
                <a:gd name="T14" fmla="*/ 695 w 659"/>
                <a:gd name="T15" fmla="*/ 293 h 347"/>
                <a:gd name="T16" fmla="*/ 689 w 659"/>
                <a:gd name="T17" fmla="*/ 295 h 347"/>
                <a:gd name="T18" fmla="*/ 685 w 659"/>
                <a:gd name="T19" fmla="*/ 311 h 347"/>
                <a:gd name="T20" fmla="*/ 748 w 659"/>
                <a:gd name="T21" fmla="*/ 362 h 347"/>
                <a:gd name="T22" fmla="*/ 769 w 659"/>
                <a:gd name="T23" fmla="*/ 394 h 347"/>
                <a:gd name="T24" fmla="*/ 766 w 659"/>
                <a:gd name="T25" fmla="*/ 399 h 347"/>
                <a:gd name="T26" fmla="*/ 749 w 659"/>
                <a:gd name="T27" fmla="*/ 403 h 347"/>
                <a:gd name="T28" fmla="*/ 388 w 659"/>
                <a:gd name="T29" fmla="*/ 270 h 347"/>
                <a:gd name="T30" fmla="*/ 83 w 659"/>
                <a:gd name="T31" fmla="*/ 78 h 347"/>
                <a:gd name="T32" fmla="*/ 59 w 659"/>
                <a:gd name="T33" fmla="*/ 44 h 347"/>
                <a:gd name="T34" fmla="*/ 62 w 659"/>
                <a:gd name="T35" fmla="*/ 39 h 347"/>
                <a:gd name="T36" fmla="*/ 79 w 659"/>
                <a:gd name="T37" fmla="*/ 35 h 347"/>
                <a:gd name="T38" fmla="*/ 207 w 659"/>
                <a:gd name="T39" fmla="*/ 66 h 347"/>
                <a:gd name="T40" fmla="*/ 212 w 659"/>
                <a:gd name="T41" fmla="*/ 64 h 347"/>
                <a:gd name="T42" fmla="*/ 222 w 659"/>
                <a:gd name="T43" fmla="*/ 52 h 347"/>
                <a:gd name="T44" fmla="*/ 108 w 659"/>
                <a:gd name="T45" fmla="*/ 13 h 347"/>
                <a:gd name="T46" fmla="*/ 14 w 659"/>
                <a:gd name="T47" fmla="*/ 3 h 347"/>
                <a:gd name="T48" fmla="*/ 1 w 659"/>
                <a:gd name="T49" fmla="*/ 11 h 347"/>
                <a:gd name="T50" fmla="*/ 9 w 659"/>
                <a:gd name="T51" fmla="*/ 15 h 347"/>
                <a:gd name="T52" fmla="*/ 19 w 659"/>
                <a:gd name="T53" fmla="*/ 10 h 347"/>
                <a:gd name="T54" fmla="*/ 106 w 659"/>
                <a:gd name="T55" fmla="*/ 21 h 347"/>
                <a:gd name="T56" fmla="*/ 215 w 659"/>
                <a:gd name="T57" fmla="*/ 53 h 347"/>
                <a:gd name="T58" fmla="*/ 205 w 659"/>
                <a:gd name="T59" fmla="*/ 59 h 347"/>
                <a:gd name="T60" fmla="*/ 210 w 659"/>
                <a:gd name="T61" fmla="*/ 58 h 347"/>
                <a:gd name="T62" fmla="*/ 79 w 659"/>
                <a:gd name="T63" fmla="*/ 27 h 347"/>
                <a:gd name="T64" fmla="*/ 57 w 659"/>
                <a:gd name="T65" fmla="*/ 32 h 347"/>
                <a:gd name="T66" fmla="*/ 50 w 659"/>
                <a:gd name="T67" fmla="*/ 44 h 347"/>
                <a:gd name="T68" fmla="*/ 99 w 659"/>
                <a:gd name="T69" fmla="*/ 104 h 347"/>
                <a:gd name="T70" fmla="*/ 606 w 659"/>
                <a:gd name="T71" fmla="*/ 375 h 347"/>
                <a:gd name="T72" fmla="*/ 749 w 659"/>
                <a:gd name="T73" fmla="*/ 411 h 347"/>
                <a:gd name="T74" fmla="*/ 771 w 659"/>
                <a:gd name="T75" fmla="*/ 406 h 347"/>
                <a:gd name="T76" fmla="*/ 778 w 659"/>
                <a:gd name="T77" fmla="*/ 394 h 347"/>
                <a:gd name="T78" fmla="*/ 741 w 659"/>
                <a:gd name="T79" fmla="*/ 345 h 347"/>
                <a:gd name="T80" fmla="*/ 690 w 659"/>
                <a:gd name="T81" fmla="*/ 308 h 347"/>
                <a:gd name="T82" fmla="*/ 697 w 659"/>
                <a:gd name="T83" fmla="*/ 298 h 347"/>
                <a:gd name="T84" fmla="*/ 690 w 659"/>
                <a:gd name="T85" fmla="*/ 300 h 347"/>
                <a:gd name="T86" fmla="*/ 812 w 659"/>
                <a:gd name="T87" fmla="*/ 400 h 347"/>
                <a:gd name="T88" fmla="*/ 819 w 659"/>
                <a:gd name="T89" fmla="*/ 422 h 347"/>
                <a:gd name="T90" fmla="*/ 809 w 659"/>
                <a:gd name="T91" fmla="*/ 428 h 347"/>
                <a:gd name="T92" fmla="*/ 730 w 659"/>
                <a:gd name="T93" fmla="*/ 419 h 347"/>
                <a:gd name="T94" fmla="*/ 116 w 659"/>
                <a:gd name="T95" fmla="*/ 122 h 347"/>
                <a:gd name="T96" fmla="*/ 15 w 659"/>
                <a:gd name="T97" fmla="*/ 35 h 347"/>
                <a:gd name="T98" fmla="*/ 9 w 659"/>
                <a:gd name="T99" fmla="*/ 15 h 34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59" h="347">
                  <a:moveTo>
                    <a:pt x="4" y="1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0" y="20"/>
                    <a:pt x="2" y="26"/>
                    <a:pt x="6" y="32"/>
                  </a:cubicBezTo>
                  <a:cubicBezTo>
                    <a:pt x="14" y="42"/>
                    <a:pt x="26" y="55"/>
                    <a:pt x="44" y="69"/>
                  </a:cubicBezTo>
                  <a:cubicBezTo>
                    <a:pt x="96" y="112"/>
                    <a:pt x="191" y="170"/>
                    <a:pt x="303" y="226"/>
                  </a:cubicBezTo>
                  <a:cubicBezTo>
                    <a:pt x="376" y="263"/>
                    <a:pt x="446" y="293"/>
                    <a:pt x="503" y="314"/>
                  </a:cubicBezTo>
                  <a:cubicBezTo>
                    <a:pt x="532" y="324"/>
                    <a:pt x="558" y="333"/>
                    <a:pt x="580" y="338"/>
                  </a:cubicBezTo>
                  <a:cubicBezTo>
                    <a:pt x="602" y="344"/>
                    <a:pt x="620" y="347"/>
                    <a:pt x="633" y="347"/>
                  </a:cubicBezTo>
                  <a:cubicBezTo>
                    <a:pt x="639" y="347"/>
                    <a:pt x="644" y="346"/>
                    <a:pt x="648" y="345"/>
                  </a:cubicBezTo>
                  <a:cubicBezTo>
                    <a:pt x="650" y="344"/>
                    <a:pt x="652" y="343"/>
                    <a:pt x="654" y="342"/>
                  </a:cubicBezTo>
                  <a:cubicBezTo>
                    <a:pt x="655" y="341"/>
                    <a:pt x="657" y="339"/>
                    <a:pt x="658" y="337"/>
                  </a:cubicBezTo>
                  <a:cubicBezTo>
                    <a:pt x="659" y="336"/>
                    <a:pt x="659" y="334"/>
                    <a:pt x="659" y="332"/>
                  </a:cubicBezTo>
                  <a:cubicBezTo>
                    <a:pt x="659" y="326"/>
                    <a:pt x="656" y="320"/>
                    <a:pt x="651" y="313"/>
                  </a:cubicBezTo>
                  <a:cubicBezTo>
                    <a:pt x="644" y="303"/>
                    <a:pt x="631" y="291"/>
                    <a:pt x="615" y="277"/>
                  </a:cubicBezTo>
                  <a:cubicBezTo>
                    <a:pt x="598" y="264"/>
                    <a:pt x="577" y="249"/>
                    <a:pt x="553" y="232"/>
                  </a:cubicBezTo>
                  <a:cubicBezTo>
                    <a:pt x="549" y="230"/>
                    <a:pt x="549" y="230"/>
                    <a:pt x="549" y="230"/>
                  </a:cubicBezTo>
                  <a:cubicBezTo>
                    <a:pt x="548" y="234"/>
                    <a:pt x="548" y="234"/>
                    <a:pt x="548" y="234"/>
                  </a:cubicBezTo>
                  <a:cubicBezTo>
                    <a:pt x="547" y="237"/>
                    <a:pt x="546" y="240"/>
                    <a:pt x="545" y="243"/>
                  </a:cubicBezTo>
                  <a:cubicBezTo>
                    <a:pt x="545" y="246"/>
                    <a:pt x="545" y="246"/>
                    <a:pt x="545" y="246"/>
                  </a:cubicBezTo>
                  <a:cubicBezTo>
                    <a:pt x="547" y="247"/>
                    <a:pt x="547" y="247"/>
                    <a:pt x="547" y="247"/>
                  </a:cubicBezTo>
                  <a:cubicBezTo>
                    <a:pt x="568" y="262"/>
                    <a:pt x="584" y="276"/>
                    <a:pt x="595" y="287"/>
                  </a:cubicBezTo>
                  <a:cubicBezTo>
                    <a:pt x="601" y="293"/>
                    <a:pt x="605" y="298"/>
                    <a:pt x="608" y="302"/>
                  </a:cubicBezTo>
                  <a:cubicBezTo>
                    <a:pt x="611" y="306"/>
                    <a:pt x="612" y="310"/>
                    <a:pt x="612" y="312"/>
                  </a:cubicBezTo>
                  <a:cubicBezTo>
                    <a:pt x="612" y="313"/>
                    <a:pt x="612" y="314"/>
                    <a:pt x="612" y="314"/>
                  </a:cubicBezTo>
                  <a:cubicBezTo>
                    <a:pt x="611" y="315"/>
                    <a:pt x="611" y="316"/>
                    <a:pt x="610" y="316"/>
                  </a:cubicBezTo>
                  <a:cubicBezTo>
                    <a:pt x="609" y="317"/>
                    <a:pt x="607" y="318"/>
                    <a:pt x="605" y="318"/>
                  </a:cubicBezTo>
                  <a:cubicBezTo>
                    <a:pt x="602" y="319"/>
                    <a:pt x="599" y="319"/>
                    <a:pt x="596" y="319"/>
                  </a:cubicBezTo>
                  <a:cubicBezTo>
                    <a:pt x="585" y="319"/>
                    <a:pt x="570" y="317"/>
                    <a:pt x="551" y="312"/>
                  </a:cubicBezTo>
                  <a:cubicBezTo>
                    <a:pt x="494" y="297"/>
                    <a:pt x="405" y="262"/>
                    <a:pt x="309" y="214"/>
                  </a:cubicBezTo>
                  <a:cubicBezTo>
                    <a:pt x="234" y="177"/>
                    <a:pt x="168" y="138"/>
                    <a:pt x="121" y="106"/>
                  </a:cubicBezTo>
                  <a:cubicBezTo>
                    <a:pt x="98" y="89"/>
                    <a:pt x="79" y="75"/>
                    <a:pt x="66" y="62"/>
                  </a:cubicBezTo>
                  <a:cubicBezTo>
                    <a:pt x="59" y="56"/>
                    <a:pt x="55" y="50"/>
                    <a:pt x="51" y="46"/>
                  </a:cubicBezTo>
                  <a:cubicBezTo>
                    <a:pt x="48" y="41"/>
                    <a:pt x="47" y="37"/>
                    <a:pt x="47" y="35"/>
                  </a:cubicBezTo>
                  <a:cubicBezTo>
                    <a:pt x="47" y="34"/>
                    <a:pt x="47" y="33"/>
                    <a:pt x="47" y="32"/>
                  </a:cubicBezTo>
                  <a:cubicBezTo>
                    <a:pt x="48" y="32"/>
                    <a:pt x="48" y="31"/>
                    <a:pt x="49" y="31"/>
                  </a:cubicBezTo>
                  <a:cubicBezTo>
                    <a:pt x="50" y="30"/>
                    <a:pt x="52" y="29"/>
                    <a:pt x="54" y="28"/>
                  </a:cubicBezTo>
                  <a:cubicBezTo>
                    <a:pt x="57" y="28"/>
                    <a:pt x="60" y="28"/>
                    <a:pt x="63" y="28"/>
                  </a:cubicBezTo>
                  <a:cubicBezTo>
                    <a:pt x="73" y="28"/>
                    <a:pt x="87" y="30"/>
                    <a:pt x="105" y="34"/>
                  </a:cubicBezTo>
                  <a:cubicBezTo>
                    <a:pt x="122" y="38"/>
                    <a:pt x="142" y="44"/>
                    <a:pt x="165" y="52"/>
                  </a:cubicBezTo>
                  <a:cubicBezTo>
                    <a:pt x="167" y="53"/>
                    <a:pt x="167" y="53"/>
                    <a:pt x="167" y="53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70" y="49"/>
                    <a:pt x="172" y="46"/>
                    <a:pt x="174" y="44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40" y="27"/>
                    <a:pt x="110" y="17"/>
                    <a:pt x="86" y="10"/>
                  </a:cubicBezTo>
                  <a:cubicBezTo>
                    <a:pt x="61" y="4"/>
                    <a:pt x="41" y="0"/>
                    <a:pt x="26" y="0"/>
                  </a:cubicBezTo>
                  <a:cubicBezTo>
                    <a:pt x="20" y="0"/>
                    <a:pt x="15" y="1"/>
                    <a:pt x="11" y="2"/>
                  </a:cubicBezTo>
                  <a:cubicBezTo>
                    <a:pt x="9" y="3"/>
                    <a:pt x="7" y="4"/>
                    <a:pt x="5" y="5"/>
                  </a:cubicBezTo>
                  <a:cubicBezTo>
                    <a:pt x="4" y="6"/>
                    <a:pt x="2" y="8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9"/>
                    <a:pt x="13" y="8"/>
                    <a:pt x="15" y="8"/>
                  </a:cubicBezTo>
                  <a:cubicBezTo>
                    <a:pt x="18" y="7"/>
                    <a:pt x="22" y="7"/>
                    <a:pt x="26" y="7"/>
                  </a:cubicBezTo>
                  <a:cubicBezTo>
                    <a:pt x="39" y="7"/>
                    <a:pt x="59" y="10"/>
                    <a:pt x="84" y="17"/>
                  </a:cubicBezTo>
                  <a:cubicBezTo>
                    <a:pt x="108" y="23"/>
                    <a:pt x="138" y="33"/>
                    <a:pt x="170" y="45"/>
                  </a:cubicBezTo>
                  <a:cubicBezTo>
                    <a:pt x="171" y="42"/>
                    <a:pt x="171" y="42"/>
                    <a:pt x="171" y="42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7" y="42"/>
                    <a:pt x="165" y="45"/>
                    <a:pt x="163" y="47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44" y="38"/>
                    <a:pt x="124" y="32"/>
                    <a:pt x="106" y="27"/>
                  </a:cubicBezTo>
                  <a:cubicBezTo>
                    <a:pt x="89" y="23"/>
                    <a:pt x="74" y="21"/>
                    <a:pt x="63" y="21"/>
                  </a:cubicBezTo>
                  <a:cubicBezTo>
                    <a:pt x="58" y="21"/>
                    <a:pt x="53" y="21"/>
                    <a:pt x="50" y="23"/>
                  </a:cubicBezTo>
                  <a:cubicBezTo>
                    <a:pt x="48" y="23"/>
                    <a:pt x="46" y="24"/>
                    <a:pt x="45" y="25"/>
                  </a:cubicBezTo>
                  <a:cubicBezTo>
                    <a:pt x="43" y="26"/>
                    <a:pt x="42" y="28"/>
                    <a:pt x="41" y="29"/>
                  </a:cubicBezTo>
                  <a:cubicBezTo>
                    <a:pt x="40" y="31"/>
                    <a:pt x="40" y="33"/>
                    <a:pt x="40" y="35"/>
                  </a:cubicBezTo>
                  <a:cubicBezTo>
                    <a:pt x="40" y="39"/>
                    <a:pt x="42" y="44"/>
                    <a:pt x="46" y="49"/>
                  </a:cubicBezTo>
                  <a:cubicBezTo>
                    <a:pt x="52" y="59"/>
                    <a:pt x="63" y="70"/>
                    <a:pt x="79" y="82"/>
                  </a:cubicBezTo>
                  <a:cubicBezTo>
                    <a:pt x="124" y="120"/>
                    <a:pt x="207" y="171"/>
                    <a:pt x="306" y="220"/>
                  </a:cubicBezTo>
                  <a:cubicBezTo>
                    <a:pt x="370" y="252"/>
                    <a:pt x="431" y="279"/>
                    <a:pt x="482" y="297"/>
                  </a:cubicBezTo>
                  <a:cubicBezTo>
                    <a:pt x="507" y="306"/>
                    <a:pt x="530" y="313"/>
                    <a:pt x="549" y="318"/>
                  </a:cubicBezTo>
                  <a:cubicBezTo>
                    <a:pt x="568" y="323"/>
                    <a:pt x="584" y="326"/>
                    <a:pt x="596" y="326"/>
                  </a:cubicBezTo>
                  <a:cubicBezTo>
                    <a:pt x="601" y="326"/>
                    <a:pt x="606" y="325"/>
                    <a:pt x="609" y="324"/>
                  </a:cubicBezTo>
                  <a:cubicBezTo>
                    <a:pt x="611" y="323"/>
                    <a:pt x="613" y="323"/>
                    <a:pt x="614" y="322"/>
                  </a:cubicBezTo>
                  <a:cubicBezTo>
                    <a:pt x="616" y="320"/>
                    <a:pt x="617" y="319"/>
                    <a:pt x="618" y="317"/>
                  </a:cubicBezTo>
                  <a:cubicBezTo>
                    <a:pt x="619" y="316"/>
                    <a:pt x="619" y="314"/>
                    <a:pt x="619" y="312"/>
                  </a:cubicBezTo>
                  <a:cubicBezTo>
                    <a:pt x="619" y="308"/>
                    <a:pt x="617" y="303"/>
                    <a:pt x="614" y="298"/>
                  </a:cubicBezTo>
                  <a:cubicBezTo>
                    <a:pt x="609" y="291"/>
                    <a:pt x="601" y="283"/>
                    <a:pt x="590" y="273"/>
                  </a:cubicBezTo>
                  <a:cubicBezTo>
                    <a:pt x="580" y="264"/>
                    <a:pt x="566" y="253"/>
                    <a:pt x="550" y="242"/>
                  </a:cubicBezTo>
                  <a:cubicBezTo>
                    <a:pt x="549" y="244"/>
                    <a:pt x="549" y="244"/>
                    <a:pt x="549" y="244"/>
                  </a:cubicBezTo>
                  <a:cubicBezTo>
                    <a:pt x="552" y="245"/>
                    <a:pt x="552" y="245"/>
                    <a:pt x="552" y="245"/>
                  </a:cubicBezTo>
                  <a:cubicBezTo>
                    <a:pt x="553" y="242"/>
                    <a:pt x="554" y="239"/>
                    <a:pt x="555" y="236"/>
                  </a:cubicBezTo>
                  <a:cubicBezTo>
                    <a:pt x="551" y="235"/>
                    <a:pt x="551" y="235"/>
                    <a:pt x="551" y="235"/>
                  </a:cubicBezTo>
                  <a:cubicBezTo>
                    <a:pt x="549" y="238"/>
                    <a:pt x="549" y="238"/>
                    <a:pt x="549" y="238"/>
                  </a:cubicBezTo>
                  <a:cubicBezTo>
                    <a:pt x="582" y="259"/>
                    <a:pt x="608" y="279"/>
                    <a:pt x="625" y="295"/>
                  </a:cubicBezTo>
                  <a:cubicBezTo>
                    <a:pt x="634" y="303"/>
                    <a:pt x="641" y="311"/>
                    <a:pt x="646" y="317"/>
                  </a:cubicBezTo>
                  <a:cubicBezTo>
                    <a:pt x="650" y="323"/>
                    <a:pt x="652" y="328"/>
                    <a:pt x="652" y="332"/>
                  </a:cubicBezTo>
                  <a:cubicBezTo>
                    <a:pt x="652" y="333"/>
                    <a:pt x="652" y="334"/>
                    <a:pt x="652" y="334"/>
                  </a:cubicBezTo>
                  <a:cubicBezTo>
                    <a:pt x="651" y="335"/>
                    <a:pt x="651" y="336"/>
                    <a:pt x="650" y="337"/>
                  </a:cubicBezTo>
                  <a:cubicBezTo>
                    <a:pt x="648" y="338"/>
                    <a:pt x="646" y="339"/>
                    <a:pt x="644" y="339"/>
                  </a:cubicBezTo>
                  <a:cubicBezTo>
                    <a:pt x="641" y="340"/>
                    <a:pt x="637" y="340"/>
                    <a:pt x="633" y="340"/>
                  </a:cubicBezTo>
                  <a:cubicBezTo>
                    <a:pt x="621" y="340"/>
                    <a:pt x="603" y="337"/>
                    <a:pt x="581" y="332"/>
                  </a:cubicBezTo>
                  <a:cubicBezTo>
                    <a:pt x="517" y="315"/>
                    <a:pt x="415" y="275"/>
                    <a:pt x="306" y="220"/>
                  </a:cubicBezTo>
                  <a:cubicBezTo>
                    <a:pt x="221" y="178"/>
                    <a:pt x="145" y="134"/>
                    <a:pt x="92" y="97"/>
                  </a:cubicBezTo>
                  <a:cubicBezTo>
                    <a:pt x="65" y="78"/>
                    <a:pt x="43" y="61"/>
                    <a:pt x="29" y="47"/>
                  </a:cubicBezTo>
                  <a:cubicBezTo>
                    <a:pt x="21" y="40"/>
                    <a:pt x="16" y="33"/>
                    <a:pt x="12" y="28"/>
                  </a:cubicBezTo>
                  <a:cubicBezTo>
                    <a:pt x="8" y="23"/>
                    <a:pt x="7" y="18"/>
                    <a:pt x="7" y="15"/>
                  </a:cubicBezTo>
                  <a:cubicBezTo>
                    <a:pt x="7" y="14"/>
                    <a:pt x="7" y="13"/>
                    <a:pt x="7" y="12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204" y="3588"/>
              <a:ext cx="481" cy="216"/>
            </a:xfrm>
            <a:custGeom>
              <a:avLst/>
              <a:gdLst>
                <a:gd name="T0" fmla="*/ 37 w 382"/>
                <a:gd name="T1" fmla="*/ 0 h 171"/>
                <a:gd name="T2" fmla="*/ 0 w 382"/>
                <a:gd name="T3" fmla="*/ 48 h 171"/>
                <a:gd name="T4" fmla="*/ 476 w 382"/>
                <a:gd name="T5" fmla="*/ 216 h 171"/>
                <a:gd name="T6" fmla="*/ 476 w 382"/>
                <a:gd name="T7" fmla="*/ 141 h 171"/>
                <a:gd name="T8" fmla="*/ 37 w 382"/>
                <a:gd name="T9" fmla="*/ 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71">
                  <a:moveTo>
                    <a:pt x="29" y="0"/>
                  </a:moveTo>
                  <a:cubicBezTo>
                    <a:pt x="19" y="12"/>
                    <a:pt x="8" y="24"/>
                    <a:pt x="0" y="38"/>
                  </a:cubicBezTo>
                  <a:cubicBezTo>
                    <a:pt x="154" y="140"/>
                    <a:pt x="242" y="163"/>
                    <a:pt x="378" y="171"/>
                  </a:cubicBezTo>
                  <a:cubicBezTo>
                    <a:pt x="382" y="151"/>
                    <a:pt x="380" y="131"/>
                    <a:pt x="378" y="112"/>
                  </a:cubicBezTo>
                  <a:cubicBezTo>
                    <a:pt x="243" y="108"/>
                    <a:pt x="142" y="71"/>
                    <a:pt x="29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172" y="3743"/>
              <a:ext cx="447" cy="225"/>
            </a:xfrm>
            <a:custGeom>
              <a:avLst/>
              <a:gdLst>
                <a:gd name="T0" fmla="*/ 447 w 356"/>
                <a:gd name="T1" fmla="*/ 192 h 178"/>
                <a:gd name="T2" fmla="*/ 295 w 356"/>
                <a:gd name="T3" fmla="*/ 142 h 178"/>
                <a:gd name="T4" fmla="*/ 3 w 356"/>
                <a:gd name="T5" fmla="*/ 0 h 178"/>
                <a:gd name="T6" fmla="*/ 5 w 356"/>
                <a:gd name="T7" fmla="*/ 66 h 178"/>
                <a:gd name="T8" fmla="*/ 53 w 356"/>
                <a:gd name="T9" fmla="*/ 104 h 178"/>
                <a:gd name="T10" fmla="*/ 394 w 356"/>
                <a:gd name="T11" fmla="*/ 220 h 178"/>
                <a:gd name="T12" fmla="*/ 413 w 356"/>
                <a:gd name="T13" fmla="*/ 225 h 178"/>
                <a:gd name="T14" fmla="*/ 447 w 356"/>
                <a:gd name="T15" fmla="*/ 192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6" h="178">
                  <a:moveTo>
                    <a:pt x="356" y="152"/>
                  </a:moveTo>
                  <a:cubicBezTo>
                    <a:pt x="315" y="142"/>
                    <a:pt x="275" y="128"/>
                    <a:pt x="235" y="112"/>
                  </a:cubicBezTo>
                  <a:cubicBezTo>
                    <a:pt x="156" y="79"/>
                    <a:pt x="74" y="47"/>
                    <a:pt x="2" y="0"/>
                  </a:cubicBezTo>
                  <a:cubicBezTo>
                    <a:pt x="0" y="17"/>
                    <a:pt x="1" y="35"/>
                    <a:pt x="4" y="52"/>
                  </a:cubicBezTo>
                  <a:cubicBezTo>
                    <a:pt x="15" y="63"/>
                    <a:pt x="28" y="74"/>
                    <a:pt x="42" y="82"/>
                  </a:cubicBezTo>
                  <a:cubicBezTo>
                    <a:pt x="124" y="135"/>
                    <a:pt x="222" y="149"/>
                    <a:pt x="314" y="174"/>
                  </a:cubicBezTo>
                  <a:cubicBezTo>
                    <a:pt x="319" y="175"/>
                    <a:pt x="324" y="176"/>
                    <a:pt x="329" y="178"/>
                  </a:cubicBezTo>
                  <a:cubicBezTo>
                    <a:pt x="339" y="170"/>
                    <a:pt x="348" y="162"/>
                    <a:pt x="356" y="152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197" y="3872"/>
              <a:ext cx="263" cy="152"/>
            </a:xfrm>
            <a:custGeom>
              <a:avLst/>
              <a:gdLst>
                <a:gd name="T0" fmla="*/ 0 w 209"/>
                <a:gd name="T1" fmla="*/ 0 h 121"/>
                <a:gd name="T2" fmla="*/ 115 w 209"/>
                <a:gd name="T3" fmla="*/ 119 h 121"/>
                <a:gd name="T4" fmla="*/ 263 w 209"/>
                <a:gd name="T5" fmla="*/ 147 h 121"/>
                <a:gd name="T6" fmla="*/ 0 w 20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" h="121">
                  <a:moveTo>
                    <a:pt x="0" y="0"/>
                  </a:moveTo>
                  <a:cubicBezTo>
                    <a:pt x="18" y="39"/>
                    <a:pt x="49" y="74"/>
                    <a:pt x="91" y="95"/>
                  </a:cubicBezTo>
                  <a:cubicBezTo>
                    <a:pt x="129" y="115"/>
                    <a:pt x="170" y="121"/>
                    <a:pt x="209" y="117"/>
                  </a:cubicBezTo>
                  <a:cubicBezTo>
                    <a:pt x="80" y="90"/>
                    <a:pt x="55" y="38"/>
                    <a:pt x="0" y="0"/>
                  </a:cubicBezTo>
                  <a:close/>
                </a:path>
              </a:pathLst>
            </a:custGeom>
            <a:solidFill>
              <a:srgbClr val="E25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351" y="3507"/>
              <a:ext cx="300" cy="138"/>
            </a:xfrm>
            <a:custGeom>
              <a:avLst/>
              <a:gdLst>
                <a:gd name="T0" fmla="*/ 78 w 238"/>
                <a:gd name="T1" fmla="*/ 0 h 109"/>
                <a:gd name="T2" fmla="*/ 0 w 238"/>
                <a:gd name="T3" fmla="*/ 13 h 109"/>
                <a:gd name="T4" fmla="*/ 192 w 238"/>
                <a:gd name="T5" fmla="*/ 132 h 109"/>
                <a:gd name="T6" fmla="*/ 253 w 238"/>
                <a:gd name="T7" fmla="*/ 138 h 109"/>
                <a:gd name="T8" fmla="*/ 300 w 238"/>
                <a:gd name="T9" fmla="*/ 130 h 109"/>
                <a:gd name="T10" fmla="*/ 195 w 238"/>
                <a:gd name="T11" fmla="*/ 29 h 109"/>
                <a:gd name="T12" fmla="*/ 78 w 238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" h="109">
                  <a:moveTo>
                    <a:pt x="62" y="0"/>
                  </a:moveTo>
                  <a:cubicBezTo>
                    <a:pt x="40" y="0"/>
                    <a:pt x="20" y="3"/>
                    <a:pt x="0" y="10"/>
                  </a:cubicBezTo>
                  <a:cubicBezTo>
                    <a:pt x="44" y="52"/>
                    <a:pt x="91" y="92"/>
                    <a:pt x="152" y="104"/>
                  </a:cubicBezTo>
                  <a:cubicBezTo>
                    <a:pt x="168" y="106"/>
                    <a:pt x="185" y="109"/>
                    <a:pt x="201" y="109"/>
                  </a:cubicBezTo>
                  <a:cubicBezTo>
                    <a:pt x="213" y="109"/>
                    <a:pt x="226" y="107"/>
                    <a:pt x="238" y="103"/>
                  </a:cubicBezTo>
                  <a:cubicBezTo>
                    <a:pt x="219" y="70"/>
                    <a:pt x="191" y="41"/>
                    <a:pt x="155" y="23"/>
                  </a:cubicBezTo>
                  <a:cubicBezTo>
                    <a:pt x="125" y="7"/>
                    <a:pt x="93" y="0"/>
                    <a:pt x="62" y="0"/>
                  </a:cubicBezTo>
                </a:path>
              </a:pathLst>
            </a:custGeom>
            <a:solidFill>
              <a:srgbClr val="E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9" name="图片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3613150"/>
            <a:ext cx="73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本框 3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20305" y="2114550"/>
            <a:ext cx="474091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传统 Servlet 容器实现 Dubbo 网关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2" name="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02830" y="4462780"/>
            <a:ext cx="446849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「小马哥 Java 星球」</a:t>
            </a:r>
            <a:r>
              <a:rPr lang="zh-CN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sym typeface="+mn-ea"/>
              </a:rPr>
              <a:t>答疑</a:t>
            </a:r>
            <a:endParaRPr lang="zh-CN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55" name="文本框 19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flipH="1">
            <a:off x="2444171" y="834114"/>
            <a:ext cx="3728711" cy="646567"/>
          </a:xfrm>
          <a:prstGeom prst="rect">
            <a:avLst/>
          </a:prstGeom>
          <a:noFill/>
          <a:ln>
            <a:noFill/>
          </a:ln>
        </p:spPr>
        <p:txBody>
          <a:bodyPr wrap="square">
            <a:normAutofit fontScale="9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smtClean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议程</a:t>
            </a:r>
            <a:endParaRPr lang="en-US" altLang="zh-CN" sz="3600" spc="300" smtClean="0">
              <a:ln w="3175">
                <a:solidFill>
                  <a:schemeClr val="tx1"/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0" name="图片 2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98" y="2640423"/>
            <a:ext cx="674687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5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8412" y="3671180"/>
            <a:ext cx="1139825" cy="5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70" y="5536083"/>
            <a:ext cx="922338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3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687695" y="2914650"/>
            <a:ext cx="667194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 Spring Cloud 与 </a:t>
            </a: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 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Zuul 整合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文本框 3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-331470" y="4352925"/>
            <a:ext cx="650430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Dubbo Spring Cloud 与 </a:t>
            </a:r>
            <a:r>
              <a:rPr 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SC </a:t>
            </a:r>
            <a:r>
              <a:rPr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Gateway 整合</a:t>
            </a:r>
            <a:endParaRPr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4" name="文本框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481957" y="5767064"/>
            <a:ext cx="398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300" dirty="0">
                <a:ln w="3175">
                  <a:noFill/>
                </a:ln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</a:rPr>
              <a:t>下期预告</a:t>
            </a:r>
            <a:endParaRPr lang="zh-CN" altLang="en-US" sz="2000" spc="300" dirty="0">
              <a:ln w="3175">
                <a:noFill/>
              </a:ln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+mn-lt"/>
              <a:ea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336" y="409575"/>
            <a:ext cx="2570891" cy="1358900"/>
          </a:xfrm>
          <a:custGeom>
            <a:avLst/>
            <a:gdLst>
              <a:gd name="connsiteX0" fmla="*/ 0 w 2602016"/>
              <a:gd name="connsiteY0" fmla="*/ 0 h 1358404"/>
              <a:gd name="connsiteX1" fmla="*/ 2602016 w 2602016"/>
              <a:gd name="connsiteY1" fmla="*/ 0 h 1358404"/>
              <a:gd name="connsiteX2" fmla="*/ 2602016 w 2602016"/>
              <a:gd name="connsiteY2" fmla="*/ 437173 h 1358404"/>
              <a:gd name="connsiteX3" fmla="*/ 2592867 w 2602016"/>
              <a:gd name="connsiteY3" fmla="*/ 434333 h 1358404"/>
              <a:gd name="connsiteX4" fmla="*/ 2524542 w 2602016"/>
              <a:gd name="connsiteY4" fmla="*/ 427445 h 1358404"/>
              <a:gd name="connsiteX5" fmla="*/ 2185518 w 2602016"/>
              <a:gd name="connsiteY5" fmla="*/ 766469 h 1358404"/>
              <a:gd name="connsiteX6" fmla="*/ 2524542 w 2602016"/>
              <a:gd name="connsiteY6" fmla="*/ 1105493 h 1358404"/>
              <a:gd name="connsiteX7" fmla="*/ 2592867 w 2602016"/>
              <a:gd name="connsiteY7" fmla="*/ 1098605 h 1358404"/>
              <a:gd name="connsiteX8" fmla="*/ 2602016 w 2602016"/>
              <a:gd name="connsiteY8" fmla="*/ 1095765 h 1358404"/>
              <a:gd name="connsiteX9" fmla="*/ 2602016 w 2602016"/>
              <a:gd name="connsiteY9" fmla="*/ 1358404 h 1358404"/>
              <a:gd name="connsiteX10" fmla="*/ 0 w 2602016"/>
              <a:gd name="connsiteY10" fmla="*/ 1358404 h 1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016" h="1358404">
                <a:moveTo>
                  <a:pt x="0" y="0"/>
                </a:moveTo>
                <a:lnTo>
                  <a:pt x="2602016" y="0"/>
                </a:lnTo>
                <a:lnTo>
                  <a:pt x="2602016" y="437173"/>
                </a:lnTo>
                <a:lnTo>
                  <a:pt x="2592867" y="434333"/>
                </a:lnTo>
                <a:cubicBezTo>
                  <a:pt x="2570798" y="429817"/>
                  <a:pt x="2547947" y="427445"/>
                  <a:pt x="2524542" y="427445"/>
                </a:cubicBezTo>
                <a:cubicBezTo>
                  <a:pt x="2337304" y="427445"/>
                  <a:pt x="2185518" y="579231"/>
                  <a:pt x="2185518" y="766469"/>
                </a:cubicBezTo>
                <a:cubicBezTo>
                  <a:pt x="2185518" y="953707"/>
                  <a:pt x="2337304" y="1105493"/>
                  <a:pt x="2524542" y="1105493"/>
                </a:cubicBezTo>
                <a:cubicBezTo>
                  <a:pt x="2547947" y="1105493"/>
                  <a:pt x="2570798" y="1103121"/>
                  <a:pt x="2592867" y="1098605"/>
                </a:cubicBezTo>
                <a:lnTo>
                  <a:pt x="2602016" y="1095765"/>
                </a:lnTo>
                <a:lnTo>
                  <a:pt x="2602016" y="1358404"/>
                </a:lnTo>
                <a:lnTo>
                  <a:pt x="0" y="1358404"/>
                </a:lnTo>
                <a:close/>
              </a:path>
            </a:pathLst>
          </a:custGeom>
        </p:spPr>
      </p:pic>
    </p:spTree>
    <p:custDataLst>
      <p:tags r:id="rId3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社区交流</a:t>
            </a:r>
            <a:endParaRPr lang="zh-CN" altLang="en-US" sz="5800" dirty="0"/>
          </a:p>
        </p:txBody>
      </p:sp>
      <p:sp>
        <p:nvSpPr>
          <p:cNvPr id="2" name="文本框 1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205" y="3495040"/>
            <a:ext cx="113957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Spring Cloud Alibaba 开源讨论群（钉钉）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21914947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501459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/>
              <a:t>Fescar </a:t>
            </a:r>
            <a:r>
              <a:rPr sz="3200"/>
              <a:t>开源交流</a:t>
            </a:r>
            <a:r>
              <a:rPr lang="zh-CN" altLang="en-US" sz="3200"/>
              <a:t>群（钉钉）</a:t>
            </a:r>
            <a:r>
              <a:rPr lang="en-US" altLang="zh-CN" sz="3200"/>
              <a:t>: </a:t>
            </a:r>
            <a:r>
              <a:rPr lang="en-US" altLang="zh-CN" sz="3200">
                <a:solidFill>
                  <a:srgbClr val="FF0000"/>
                </a:solidFill>
              </a:rPr>
              <a:t>23171167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9205" y="1975485"/>
            <a:ext cx="995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200"/>
              <a:t>Apache Dubbo开源讨论群（钉钉） : </a:t>
            </a:r>
            <a:r>
              <a:rPr sz="3200">
                <a:solidFill>
                  <a:srgbClr val="FF0000"/>
                </a:solidFill>
              </a:rPr>
              <a:t>21973601</a:t>
            </a:r>
            <a:endParaRPr sz="32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199" y="480333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往期录播</a:t>
            </a:r>
            <a:endParaRPr lang="zh-CN" altLang="en-US" sz="5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98145" y="1896110"/>
            <a:ext cx="11395710" cy="3631565"/>
            <a:chOff x="1983" y="2986"/>
            <a:chExt cx="17946" cy="5719"/>
          </a:xfrm>
        </p:grpSpPr>
        <p:sp>
          <p:nvSpPr>
            <p:cNvPr id="5" name="文本框 4"/>
            <p:cNvSpPr txBox="1"/>
            <p:nvPr/>
          </p:nvSpPr>
          <p:spPr>
            <a:xfrm>
              <a:off x="1983" y="5504"/>
              <a:ext cx="1794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</a:rPr>
                <a:t>站：http://space.bilibili.com/327910845/channel/detail?cid=52311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83" y="2986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800">
                  <a:solidFill>
                    <a:schemeClr val="tx1"/>
                  </a:solidFill>
                </a:rPr>
                <a:t>GitHub</a:t>
              </a:r>
              <a:r>
                <a:rPr lang="zh-CN" altLang="en-US" sz="2800">
                  <a:solidFill>
                    <a:schemeClr val="tx1"/>
                  </a:solidFill>
                </a:rPr>
                <a:t>：https://github.com/mercyblitz/tech-weekly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83" y="7883"/>
              <a:ext cx="1567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2800">
                  <a:solidFill>
                    <a:schemeClr val="tx1"/>
                  </a:solidFill>
                </a:rPr>
                <a:t>中间件小姐姐微信：</a:t>
              </a:r>
              <a:r>
                <a:rPr lang="zh-CN" altLang="en-US" sz="2800">
                  <a:sym typeface="+mn-ea"/>
                </a:rPr>
                <a:t>zjjxg2018</a:t>
              </a:r>
              <a:endParaRPr lang="zh-CN" altLang="en-US" sz="280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抽奖</a:t>
            </a:r>
            <a:endParaRPr lang="zh-CN"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3878" y="3004820"/>
            <a:ext cx="11104245" cy="8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sz="5000" b="1" spc="300" dirty="0">
                <a:ln w="3175">
                  <a:noFill/>
                </a:ln>
                <a:solidFill>
                  <a:schemeClr val="bg1"/>
                </a:solidFill>
                <a:effectLst>
                  <a:outerShdw blurRad="190500" dist="88900" dir="5400000" sx="102000" sy="102000" algn="t" rotWithShape="0">
                    <a:prstClr val="black">
                      <a:alpha val="3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「小马哥 Java 星球」答疑</a:t>
            </a:r>
            <a:endParaRPr sz="5000" b="1" spc="300" dirty="0">
              <a:ln w="3175">
                <a:noFill/>
              </a:ln>
              <a:solidFill>
                <a:schemeClr val="bg1"/>
              </a:solidFill>
              <a:effectLst>
                <a:outerShdw blurRad="190500" dist="88900" dir="5400000" sx="102000" sy="102000" algn="t" rotWithShape="0">
                  <a:prstClr val="black">
                    <a:alpha val="3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47370" y="2557780"/>
            <a:ext cx="7186930" cy="1448435"/>
          </a:xfrm>
        </p:spPr>
        <p:txBody>
          <a:bodyPr>
            <a:noAutofit/>
          </a:bodyPr>
          <a:lstStyle/>
          <a:p>
            <a:r>
              <a:rPr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Apache Dubbo 微服务系列</a:t>
            </a:r>
            <a:br>
              <a:rPr lang="en-US" altLang="zh-CN" sz="36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60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ALL IN ONE</a:t>
            </a:r>
            <a:endParaRPr lang="en-US" altLang="zh-CN" sz="3600" smtClean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" y="506368"/>
            <a:ext cx="10515601" cy="855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5800" dirty="0"/>
              <a:t>下期预告</a:t>
            </a:r>
            <a:endParaRPr lang="zh-CN" altLang="en-US" sz="5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5960" y="4226106"/>
            <a:ext cx="6890262" cy="654053"/>
          </a:xfrm>
        </p:spPr>
        <p:txBody>
          <a:bodyPr>
            <a:normAutofit fontScale="92500" lnSpcReduction="10000"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关注微信公众号【次灵均阁】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800" smtClean="0"/>
              <a:t>THANK YOU</a:t>
            </a:r>
            <a:endParaRPr lang="en-US" altLang="zh-CN" sz="4800" smtClean="0"/>
          </a:p>
        </p:txBody>
      </p:sp>
      <p:sp>
        <p:nvSpPr>
          <p:cNvPr id="2" name="副标题 1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400" smtClean="0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3"/>
  <p:tag name="KSO_WM_UNIT_ID" val="custom160589_10*m_i*1_3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4"/>
  <p:tag name="KSO_WM_UNIT_ID" val="custom160589_10*m_i*1_4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5"/>
  <p:tag name="KSO_WM_UNIT_ID" val="custom160589_10*m_i*1_5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6"/>
  <p:tag name="KSO_WM_UNIT_ID" val="custom160589_10*m_i*1_6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7"/>
  <p:tag name="KSO_WM_UNIT_ID" val="custom160589_10*m_i*1_7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8"/>
  <p:tag name="KSO_WM_UNIT_ID" val="custom160589_10*m_i*1_8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9"/>
  <p:tag name="KSO_WM_UNIT_ID" val="custom160589_10*m_i*1_9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0"/>
  <p:tag name="KSO_WM_UNIT_ID" val="custom160589_10*m_i*1_10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1"/>
  <p:tag name="KSO_WM_UNIT_ID" val="custom160589_10*m_i*1_11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2"/>
  <p:tag name="KSO_WM_UNIT_ID" val="custom160589_10*m_i*1_12"/>
  <p:tag name="KSO_WM_UNIT_LAYERLEVEL" val="1_1"/>
  <p:tag name="KSO_WM_DIAGRAM_GROUP_CODE" val="m1-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89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1_1"/>
  <p:tag name="KSO_WM_UNIT_ID" val="custom160589_10*m_h_f*1_1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4_1"/>
  <p:tag name="KSO_WM_UNIT_ID" val="custom160589_10*m_h_f*1_4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0*a*1"/>
  <p:tag name="KSO_WM_UNIT_LAYERLEVEL" val="1"/>
  <p:tag name="KSO_WM_UNIT_ISCONTENTSTITLE" val="1"/>
  <p:tag name="KSO_WM_UNIT_VALUE" val="8"/>
  <p:tag name="KSO_WM_UNIT_HIGHLIGHT" val="0"/>
  <p:tag name="KSO_WM_UNIT_COMPATIBLE" val="0"/>
  <p:tag name="KSO_WM_UNIT_CLEAR" val="0"/>
  <p:tag name="KSO_WM_UNIT_PRESET_TEXT" val="CONTENTS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4"/>
  <p:tag name="KSO_WM_UNIT_ID" val="custom160589_10*m_i*1_14"/>
  <p:tag name="KSO_WM_UNIT_LAYERLEVEL" val="1_1"/>
  <p:tag name="KSO_WM_DIAGRAM_GROUP_CODE" val="m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5"/>
  <p:tag name="KSO_WM_UNIT_ID" val="custom160589_10*m_i*1_15"/>
  <p:tag name="KSO_WM_UNIT_LAYERLEVEL" val="1_1"/>
  <p:tag name="KSO_WM_DIAGRAM_GROUP_CODE" val="m1-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6"/>
  <p:tag name="KSO_WM_UNIT_ID" val="custom160589_10*m_i*1_16"/>
  <p:tag name="KSO_WM_UNIT_LAYERLEVEL" val="1_1"/>
  <p:tag name="KSO_WM_DIAGRAM_GROUP_CODE" val="m1-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2_1"/>
  <p:tag name="KSO_WM_UNIT_ID" val="custom160589_10*m_h_f*1_2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3_1"/>
  <p:tag name="KSO_WM_UNIT_ID" val="custom160589_10*m_h_f*1_3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h_f"/>
  <p:tag name="KSO_WM_UNIT_INDEX" val="1_5_1"/>
  <p:tag name="KSO_WM_UNIT_ID" val="custom160589_10*m_h_f*1_5_1"/>
  <p:tag name="KSO_WM_UNIT_LAYERLEVEL" val="1_1_1"/>
  <p:tag name="KSO_WM_UNIT_VALUE" val="14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33"/>
  <p:tag name="KSO_WM_TEMPLATE_CATEGORY" val="custom"/>
  <p:tag name="KSO_WM_TEMPLATE_INDEX" val="160589"/>
  <p:tag name="KSO_WM_UNIT_INDEX" val="3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30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0"/>
  <p:tag name="KSO_WM_SLIDE_INDEX" val="10"/>
  <p:tag name="KSO_WM_SLIDE_ITEM_CNT" val="5"/>
  <p:tag name="KSO_WM_SLIDE_LAYOUT" val="a_m"/>
  <p:tag name="KSO_WM_SLIDE_LAYOUT_CNT" val="1_1"/>
  <p:tag name="KSO_WM_SLIDE_TYPE" val="contents"/>
  <p:tag name="KSO_WM_BEAUTIFY_FLAG" val="#wm#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18"/>
  <p:tag name="KSO_WM_SLIDE_SIZE" val="828*369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6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2*i*0"/>
  <p:tag name="KSO_WM_TEMPLATE_CATEGORY" val="custom"/>
  <p:tag name="KSO_WM_TEMPLATE_INDEX" val="160589"/>
  <p:tag name="KSO_WM_UNIT_INDEX" val="0"/>
</p:tagLst>
</file>

<file path=ppt/tags/tag38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2"/>
  <p:tag name="KSO_WM_SLIDE_INDEX" val="12"/>
  <p:tag name="KSO_WM_SLIDE_ITEM_CNT" val="0"/>
  <p:tag name="KSO_WM_SLIDE_LAYOUT" val="e"/>
  <p:tag name="KSO_WM_SLIDE_LAYOUT_CNT" val="1"/>
  <p:tag name="KSO_WM_SLIDE_TYPE" val="sectionTitle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1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" val="Mao  Design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26"/>
</p:tagLst>
</file>

<file path=ppt/tags/tag42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a"/>
  <p:tag name="KSO_WM_UNIT_INDEX" val="1"/>
  <p:tag name="KSO_WM_UNIT_ID" val="custom160589_82*a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" val="THANK YOU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b"/>
  <p:tag name="KSO_WM_UNIT_INDEX" val="1"/>
  <p:tag name="KSO_WM_UNIT_ID" val="custom160589_82*b*1"/>
  <p:tag name="KSO_WM_UNIT_LAYERLEVEL" val="1"/>
  <p:tag name="KSO_WM_UNIT_VALUE" val="48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4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82"/>
  <p:tag name="KSO_WM_SLIDE_INDEX" val="82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6.xml><?xml version="1.0" encoding="utf-8"?>
<p:tagLst xmlns:p="http://schemas.openxmlformats.org/presentationml/2006/main">
  <p:tag name="KSO_WM_DOC_GUID" val="{ce14e7ec-c06f-4b1b-ac78-d1885cea024e}"/>
</p:tagLst>
</file>

<file path=ppt/tags/tag5.xml><?xml version="1.0" encoding="utf-8"?>
<p:tagLst xmlns:p="http://schemas.openxmlformats.org/presentationml/2006/main">
  <p:tag name="KSO_WM_TEMPLATE_CATEGORY" val="custom"/>
  <p:tag name="KSO_WM_TEMPLATE_INDEX" val="160589"/>
  <p:tag name="KSO_WM_TAG_VERSION" val="1.0"/>
  <p:tag name="KSO_WM_SLIDE_ID" val="custom16058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7、22、28、34、40、48、54、64、69、75、82"/>
  <p:tag name="KSO_WM_SLIDE_MODEL_TYPE" val="cover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7"/>
  <p:tag name="KSO_WM_UNIT_ID" val="custom160589_10*m_i*1_17"/>
  <p:tag name="KSO_WM_UNIT_LAYERLEVEL" val="1_1"/>
  <p:tag name="KSO_WM_DIAGRAM_GROUP_CODE" val="m1-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1"/>
  <p:tag name="KSO_WM_UNIT_ID" val="custom160589_10*m_i*1_1"/>
  <p:tag name="KSO_WM_UNIT_LAYERLEVEL" val="1_1"/>
  <p:tag name="KSO_WM_DIAGRAM_GROUP_CODE" val="m1-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89_10*i*2"/>
  <p:tag name="KSO_WM_TEMPLATE_CATEGORY" val="custom"/>
  <p:tag name="KSO_WM_TEMPLATE_INDEX" val="160589"/>
  <p:tag name="KSO_WM_UNIT_INDEX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89"/>
  <p:tag name="KSO_WM_UNIT_TYPE" val="m_i"/>
  <p:tag name="KSO_WM_UNIT_INDEX" val="1_2"/>
  <p:tag name="KSO_WM_UNIT_ID" val="custom160589_10*m_i*1_2"/>
  <p:tag name="KSO_WM_UNIT_LAYERLEVEL" val="1_1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9A01PPBG">
  <a:themeElements>
    <a:clrScheme name="160589.580626">
      <a:dk1>
        <a:srgbClr val="FFFFFF"/>
      </a:dk1>
      <a:lt1>
        <a:srgbClr val="000000"/>
      </a:lt1>
      <a:dk2>
        <a:srgbClr val="F2F2F2"/>
      </a:dk2>
      <a:lt2>
        <a:srgbClr val="7F7F7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黑体</vt:lpstr>
      <vt:lpstr>Tempus Sans ITC</vt:lpstr>
      <vt:lpstr>幼圆</vt:lpstr>
      <vt:lpstr>微软雅黑</vt:lpstr>
      <vt:lpstr>Arial Unicode MS</vt:lpstr>
      <vt:lpstr>Gabriola</vt:lpstr>
      <vt:lpstr>A000120141119A01PPBG</vt:lpstr>
      <vt:lpstr>「小马哥技术周报」- 第二十期 Apache Dubbo 微服务系列之 分布式事务 Fescar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Apache Dubbo 微服务系列  网管整合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</dc:creator>
  <cp:lastModifiedBy>小马哥</cp:lastModifiedBy>
  <cp:revision>420</cp:revision>
  <dcterms:created xsi:type="dcterms:W3CDTF">2019-01-04T11:05:00Z</dcterms:created>
  <dcterms:modified xsi:type="dcterms:W3CDTF">2019-03-15T12:27:47Z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  <property fmtid="{D5CDD505-2E9C-101B-9397-08002B2CF9AE}" pid="3" name="KSORubyTemplateID">
    <vt:lpwstr>13</vt:lpwstr>
  </property>
</Properties>
</file>