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412" r:id="rId7"/>
    <p:sldId id="406" r:id="rId8"/>
    <p:sldId id="279" r:id="rId9"/>
    <p:sldId id="273" r:id="rId10"/>
    <p:sldId id="27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5025" y="2208530"/>
            <a:ext cx="764857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第二十二期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ALL IN ONE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077720"/>
            <a:ext cx="503364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 </a:t>
            </a: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</a:t>
            </a: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服务注册与发现重构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「小马哥 Java 星球」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答疑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 Spring Cloud 分布式配置运用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Dubbo Spring Cloud Gateway 整合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Fescar </a:t>
            </a:r>
            <a:r>
              <a:rPr sz="3200"/>
              <a:t>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23171167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</a:t>
            </a:r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See you soon</a:t>
            </a:r>
            <a:endParaRPr lang="en-US" altLang="zh-CN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6.xml><?xml version="1.0" encoding="utf-8"?>
<p:tagLst xmlns:p="http://schemas.openxmlformats.org/presentationml/2006/main">
  <p:tag name="KSO_WM_DOC_GUID" val="{ce14e7ec-c06f-4b1b-ac78-d1885cea024e}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WPS 演示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第二十一期 Apache Dubbo 微服务系列之 网关整合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ALL IN ONE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423</cp:revision>
  <dcterms:created xsi:type="dcterms:W3CDTF">2019-01-04T11:05:00Z</dcterms:created>
  <dcterms:modified xsi:type="dcterms:W3CDTF">2019-03-29T12:22:50Z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KSORubyTemplateID">
    <vt:lpwstr>13</vt:lpwstr>
  </property>
</Properties>
</file>