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307" r:id="rId2"/>
    <p:sldId id="270" r:id="rId3"/>
    <p:sldId id="262" r:id="rId4"/>
    <p:sldId id="306" r:id="rId5"/>
    <p:sldId id="260" r:id="rId6"/>
    <p:sldId id="268" r:id="rId7"/>
    <p:sldId id="272" r:id="rId8"/>
    <p:sldId id="269" r:id="rId9"/>
  </p:sldIdLst>
  <p:sldSz cx="9144000" cy="5143500" type="screen16x9"/>
  <p:notesSz cx="6858000" cy="9144000"/>
  <p:embeddedFontLst>
    <p:embeddedFont>
      <p:font typeface="Yusei Magic" panose="020B0604020202020204" charset="-128"/>
      <p:regular r:id="rId11"/>
    </p:embeddedFont>
    <p:embeddedFont>
      <p:font typeface="Hind" panose="020000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2B1"/>
    <a:srgbClr val="EA6F6F"/>
    <a:srgbClr val="99E4D8"/>
    <a:srgbClr val="FFFFFF"/>
    <a:srgbClr val="F2A9A9"/>
    <a:srgbClr val="F8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9CD6B-0208-4768-A5D6-455A5177E33A}">
  <a:tblStyle styleId="{6B49CD6B-0208-4768-A5D6-455A5177E3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100" d="100"/>
          <a:sy n="100" d="100"/>
        </p:scale>
        <p:origin x="72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a Kumawat" userId="7c260f141a43f057" providerId="LiveId" clId="{F5DA5DFB-83D4-46D5-963F-ED9DBADCAFC9}"/>
    <pc:docChg chg="undo custSel modSld sldOrd">
      <pc:chgData name="Akshita Kumawat" userId="7c260f141a43f057" providerId="LiveId" clId="{F5DA5DFB-83D4-46D5-963F-ED9DBADCAFC9}" dt="2024-10-25T14:27:29.248" v="580"/>
      <pc:docMkLst>
        <pc:docMk/>
      </pc:docMkLst>
      <pc:sldChg chg="addSp delSp modSp mod ord">
        <pc:chgData name="Akshita Kumawat" userId="7c260f141a43f057" providerId="LiveId" clId="{F5DA5DFB-83D4-46D5-963F-ED9DBADCAFC9}" dt="2024-10-25T14:25:20.312" v="578" actId="20577"/>
        <pc:sldMkLst>
          <pc:docMk/>
          <pc:sldMk cId="0" sldId="268"/>
        </pc:sldMkLst>
        <pc:spChg chg="add del mod">
          <ac:chgData name="Akshita Kumawat" userId="7c260f141a43f057" providerId="LiveId" clId="{F5DA5DFB-83D4-46D5-963F-ED9DBADCAFC9}" dt="2024-10-25T13:36:27.649" v="50" actId="478"/>
          <ac:spMkLst>
            <pc:docMk/>
            <pc:sldMk cId="0" sldId="268"/>
            <ac:spMk id="3" creationId="{7C0E1E7A-8DFB-4912-E250-FE997AEA3268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5" creationId="{E15C7A4D-EABB-1367-B32E-3C3B974C97FE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6" creationId="{122363CF-C8D4-2EAF-D7F1-EB46FEEE39A4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7" creationId="{F586CA90-8F14-A72E-530D-016E51606170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8" creationId="{8297047B-D1AF-7868-8B19-F7E20FE1B1B0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9" creationId="{F74320FA-345E-DC7B-6DB2-396262DBF549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10" creationId="{9FD2278F-39A5-7B02-5A5D-3014FA637087}"/>
          </ac:spMkLst>
        </pc:spChg>
        <pc:spChg chg="mod">
          <ac:chgData name="Akshita Kumawat" userId="7c260f141a43f057" providerId="LiveId" clId="{F5DA5DFB-83D4-46D5-963F-ED9DBADCAFC9}" dt="2024-10-25T13:49:04.286" v="518" actId="207"/>
          <ac:spMkLst>
            <pc:docMk/>
            <pc:sldMk cId="0" sldId="268"/>
            <ac:spMk id="11" creationId="{364864F2-EC98-377A-C1F7-6A2B6C2320AD}"/>
          </ac:spMkLst>
        </pc:spChg>
        <pc:spChg chg="mod">
          <ac:chgData name="Akshita Kumawat" userId="7c260f141a43f057" providerId="LiveId" clId="{F5DA5DFB-83D4-46D5-963F-ED9DBADCAFC9}" dt="2024-10-25T13:42:24.870" v="391" actId="20577"/>
          <ac:spMkLst>
            <pc:docMk/>
            <pc:sldMk cId="0" sldId="268"/>
            <ac:spMk id="1603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1:40.228" v="331" actId="20577"/>
          <ac:spMkLst>
            <pc:docMk/>
            <pc:sldMk cId="0" sldId="268"/>
            <ac:spMk id="1605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4:25:20.312" v="578" actId="20577"/>
          <ac:spMkLst>
            <pc:docMk/>
            <pc:sldMk cId="0" sldId="268"/>
            <ac:spMk id="1607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0:23.210" v="193" actId="20577"/>
          <ac:spMkLst>
            <pc:docMk/>
            <pc:sldMk cId="0" sldId="268"/>
            <ac:spMk id="1608" creationId="{00000000-0000-0000-0000-000000000000}"/>
          </ac:spMkLst>
        </pc:spChg>
        <pc:spChg chg="add del mod">
          <ac:chgData name="Akshita Kumawat" userId="7c260f141a43f057" providerId="LiveId" clId="{F5DA5DFB-83D4-46D5-963F-ED9DBADCAFC9}" dt="2024-10-25T13:40:01.162" v="162" actId="20577"/>
          <ac:spMkLst>
            <pc:docMk/>
            <pc:sldMk cId="0" sldId="268"/>
            <ac:spMk id="1609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0:35.919" v="221" actId="20577"/>
          <ac:spMkLst>
            <pc:docMk/>
            <pc:sldMk cId="0" sldId="268"/>
            <ac:spMk id="1610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1:20.809" v="302" actId="20577"/>
          <ac:spMkLst>
            <pc:docMk/>
            <pc:sldMk cId="0" sldId="268"/>
            <ac:spMk id="1611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4:55.083" v="398" actId="1076"/>
          <ac:spMkLst>
            <pc:docMk/>
            <pc:sldMk cId="0" sldId="268"/>
            <ac:spMk id="1612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6:15.299" v="401" actId="1076"/>
          <ac:spMkLst>
            <pc:docMk/>
            <pc:sldMk cId="0" sldId="268"/>
            <ac:spMk id="1613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6:56.825" v="404" actId="20577"/>
          <ac:spMkLst>
            <pc:docMk/>
            <pc:sldMk cId="0" sldId="268"/>
            <ac:spMk id="1614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47:32.808" v="512" actId="20577"/>
          <ac:spMkLst>
            <pc:docMk/>
            <pc:sldMk cId="0" sldId="268"/>
            <ac:spMk id="1615" creationId="{00000000-0000-0000-0000-000000000000}"/>
          </ac:spMkLst>
        </pc:spChg>
        <pc:grpChg chg="add mod">
          <ac:chgData name="Akshita Kumawat" userId="7c260f141a43f057" providerId="LiveId" clId="{F5DA5DFB-83D4-46D5-963F-ED9DBADCAFC9}" dt="2024-10-25T13:49:04.286" v="518" actId="207"/>
          <ac:grpSpMkLst>
            <pc:docMk/>
            <pc:sldMk cId="0" sldId="268"/>
            <ac:grpSpMk id="4" creationId="{AA3F6E5E-0208-61F4-03F0-407FF66E30ED}"/>
          </ac:grpSpMkLst>
        </pc:grpChg>
        <pc:grpChg chg="mod">
          <ac:chgData name="Akshita Kumawat" userId="7c260f141a43f057" providerId="LiveId" clId="{F5DA5DFB-83D4-46D5-963F-ED9DBADCAFC9}" dt="2024-10-25T13:42:53" v="393" actId="1076"/>
          <ac:grpSpMkLst>
            <pc:docMk/>
            <pc:sldMk cId="0" sldId="268"/>
            <ac:grpSpMk id="1625" creationId="{00000000-0000-0000-0000-000000000000}"/>
          </ac:grpSpMkLst>
        </pc:grpChg>
        <pc:grpChg chg="del">
          <ac:chgData name="Akshita Kumawat" userId="7c260f141a43f057" providerId="LiveId" clId="{F5DA5DFB-83D4-46D5-963F-ED9DBADCAFC9}" dt="2024-10-25T13:48:44.667" v="515" actId="478"/>
          <ac:grpSpMkLst>
            <pc:docMk/>
            <pc:sldMk cId="0" sldId="268"/>
            <ac:grpSpMk id="1655" creationId="{00000000-0000-0000-0000-000000000000}"/>
          </ac:grpSpMkLst>
        </pc:grpChg>
        <pc:grpChg chg="mod">
          <ac:chgData name="Akshita Kumawat" userId="7c260f141a43f057" providerId="LiveId" clId="{F5DA5DFB-83D4-46D5-963F-ED9DBADCAFC9}" dt="2024-10-25T13:43:00.578" v="395" actId="1076"/>
          <ac:grpSpMkLst>
            <pc:docMk/>
            <pc:sldMk cId="0" sldId="268"/>
            <ac:grpSpMk id="1667" creationId="{00000000-0000-0000-0000-000000000000}"/>
          </ac:grpSpMkLst>
        </pc:grpChg>
      </pc:sldChg>
      <pc:sldChg chg="ord">
        <pc:chgData name="Akshita Kumawat" userId="7c260f141a43f057" providerId="LiveId" clId="{F5DA5DFB-83D4-46D5-963F-ED9DBADCAFC9}" dt="2024-10-25T14:27:29.248" v="580"/>
        <pc:sldMkLst>
          <pc:docMk/>
          <pc:sldMk cId="0" sldId="270"/>
        </pc:sldMkLst>
      </pc:sldChg>
      <pc:sldChg chg="delSp modSp mod ord">
        <pc:chgData name="Akshita Kumawat" userId="7c260f141a43f057" providerId="LiveId" clId="{F5DA5DFB-83D4-46D5-963F-ED9DBADCAFC9}" dt="2024-10-25T13:53:49.490" v="568"/>
        <pc:sldMkLst>
          <pc:docMk/>
          <pc:sldMk cId="0" sldId="272"/>
        </pc:sldMkLst>
        <pc:spChg chg="del">
          <ac:chgData name="Akshita Kumawat" userId="7c260f141a43f057" providerId="LiveId" clId="{F5DA5DFB-83D4-46D5-963F-ED9DBADCAFC9}" dt="2024-10-25T13:52:41.138" v="538" actId="478"/>
          <ac:spMkLst>
            <pc:docMk/>
            <pc:sldMk cId="0" sldId="272"/>
            <ac:spMk id="1737" creationId="{00000000-0000-0000-0000-000000000000}"/>
          </ac:spMkLst>
        </pc:spChg>
        <pc:spChg chg="del">
          <ac:chgData name="Akshita Kumawat" userId="7c260f141a43f057" providerId="LiveId" clId="{F5DA5DFB-83D4-46D5-963F-ED9DBADCAFC9}" dt="2024-10-25T13:52:50.136" v="539" actId="478"/>
          <ac:spMkLst>
            <pc:docMk/>
            <pc:sldMk cId="0" sldId="272"/>
            <ac:spMk id="1738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53:23.138" v="566" actId="14100"/>
          <ac:spMkLst>
            <pc:docMk/>
            <pc:sldMk cId="0" sldId="272"/>
            <ac:spMk id="1739" creationId="{00000000-0000-0000-0000-000000000000}"/>
          </ac:spMkLst>
        </pc:spChg>
        <pc:spChg chg="mod">
          <ac:chgData name="Akshita Kumawat" userId="7c260f141a43f057" providerId="LiveId" clId="{F5DA5DFB-83D4-46D5-963F-ED9DBADCAFC9}" dt="2024-10-25T13:51:35.109" v="527" actId="20577"/>
          <ac:spMkLst>
            <pc:docMk/>
            <pc:sldMk cId="0" sldId="272"/>
            <ac:spMk id="1741" creationId="{00000000-0000-0000-0000-000000000000}"/>
          </ac:spMkLst>
        </pc:spChg>
        <pc:spChg chg="del mod">
          <ac:chgData name="Akshita Kumawat" userId="7c260f141a43f057" providerId="LiveId" clId="{F5DA5DFB-83D4-46D5-963F-ED9DBADCAFC9}" dt="2024-10-25T13:52:29.667" v="536" actId="478"/>
          <ac:spMkLst>
            <pc:docMk/>
            <pc:sldMk cId="0" sldId="272"/>
            <ac:spMk id="1742" creationId="{00000000-0000-0000-0000-000000000000}"/>
          </ac:spMkLst>
        </pc:spChg>
        <pc:spChg chg="del">
          <ac:chgData name="Akshita Kumawat" userId="7c260f141a43f057" providerId="LiveId" clId="{F5DA5DFB-83D4-46D5-963F-ED9DBADCAFC9}" dt="2024-10-25T13:52:36.330" v="537" actId="478"/>
          <ac:spMkLst>
            <pc:docMk/>
            <pc:sldMk cId="0" sldId="272"/>
            <ac:spMk id="17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893ef53f8_0_3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893ef53f8_0_3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893ef53f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893ef53f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0893ef53f8_0_5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0893ef53f8_0_5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2"/>
          </p:nvPr>
        </p:nvSpPr>
        <p:spPr>
          <a:xfrm>
            <a:off x="1784025" y="2798625"/>
            <a:ext cx="2585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3"/>
          </p:nvPr>
        </p:nvSpPr>
        <p:spPr>
          <a:xfrm>
            <a:off x="4774325" y="2798625"/>
            <a:ext cx="25857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4774332" y="3279049"/>
            <a:ext cx="25857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4"/>
          </p:nvPr>
        </p:nvSpPr>
        <p:spPr>
          <a:xfrm>
            <a:off x="1784200" y="3279049"/>
            <a:ext cx="25851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-1707809" flipH="1">
            <a:off x="-565970" y="-611855"/>
            <a:ext cx="1340703" cy="1721669"/>
            <a:chOff x="2659350" y="1746500"/>
            <a:chExt cx="379350" cy="487125"/>
          </a:xfrm>
        </p:grpSpPr>
        <p:sp>
          <p:nvSpPr>
            <p:cNvPr id="161" name="Google Shape;161;p5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7734425" y="-6926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8202131" y="525790"/>
            <a:ext cx="307124" cy="305294"/>
            <a:chOff x="1026043" y="1162815"/>
            <a:chExt cx="307124" cy="305294"/>
          </a:xfrm>
        </p:grpSpPr>
        <p:sp>
          <p:nvSpPr>
            <p:cNvPr id="167" name="Google Shape;167;p5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5"/>
          <p:cNvSpPr/>
          <p:nvPr/>
        </p:nvSpPr>
        <p:spPr>
          <a:xfrm>
            <a:off x="1600987" y="5871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435493" y="1215742"/>
            <a:ext cx="474643" cy="299712"/>
            <a:chOff x="7729218" y="1694205"/>
            <a:chExt cx="474643" cy="299712"/>
          </a:xfrm>
        </p:grpSpPr>
        <p:sp>
          <p:nvSpPr>
            <p:cNvPr id="177" name="Google Shape;177;p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8592129" y="20493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8842893" y="3018742"/>
            <a:ext cx="474643" cy="299712"/>
            <a:chOff x="7729218" y="1694205"/>
            <a:chExt cx="474643" cy="299712"/>
          </a:xfrm>
        </p:grpSpPr>
        <p:sp>
          <p:nvSpPr>
            <p:cNvPr id="181" name="Google Shape;181;p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521097" y="421008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-1922700" y="426736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87" name="Google Shape;187;p5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"/>
          <p:cNvSpPr/>
          <p:nvPr/>
        </p:nvSpPr>
        <p:spPr>
          <a:xfrm flipH="1">
            <a:off x="7851625" y="425106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"/>
          <p:cNvSpPr/>
          <p:nvPr/>
        </p:nvSpPr>
        <p:spPr>
          <a:xfrm flipH="1">
            <a:off x="-2479325" y="-1234000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 rot="-2699931" flipH="1">
            <a:off x="-718506" y="3871142"/>
            <a:ext cx="1340695" cy="1721696"/>
            <a:chOff x="2659350" y="1746500"/>
            <a:chExt cx="379350" cy="487125"/>
          </a:xfrm>
        </p:grpSpPr>
        <p:sp>
          <p:nvSpPr>
            <p:cNvPr id="197" name="Google Shape;197;p6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6"/>
          <p:cNvSpPr/>
          <p:nvPr/>
        </p:nvSpPr>
        <p:spPr>
          <a:xfrm>
            <a:off x="340385" y="1962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flipH="1">
            <a:off x="2376748" y="47317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 flipH="1">
            <a:off x="340368" y="17001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 flipH="1">
            <a:off x="-114098" y="3244642"/>
            <a:ext cx="474643" cy="299712"/>
            <a:chOff x="7729218" y="1694205"/>
            <a:chExt cx="474643" cy="299712"/>
          </a:xfrm>
        </p:grpSpPr>
        <p:sp>
          <p:nvSpPr>
            <p:cNvPr id="204" name="Google Shape;204;p6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 flipH="1">
            <a:off x="8423998" y="15933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flipH="1">
            <a:off x="7327631" y="45703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577781" y="246952"/>
            <a:ext cx="307124" cy="305294"/>
            <a:chOff x="1026043" y="1162815"/>
            <a:chExt cx="307124" cy="305294"/>
          </a:xfrm>
        </p:grpSpPr>
        <p:sp>
          <p:nvSpPr>
            <p:cNvPr id="209" name="Google Shape;209;p6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6"/>
          <p:cNvSpPr/>
          <p:nvPr/>
        </p:nvSpPr>
        <p:spPr>
          <a:xfrm>
            <a:off x="8579623" y="31390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/>
          <p:nvPr/>
        </p:nvSpPr>
        <p:spPr>
          <a:xfrm flipH="1">
            <a:off x="4980018" y="1257073"/>
            <a:ext cx="6248884" cy="35917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4353425" y="2391750"/>
            <a:ext cx="40707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4353450" y="1629175"/>
            <a:ext cx="40707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4" name="Google Shape;304;p9"/>
          <p:cNvSpPr/>
          <p:nvPr/>
        </p:nvSpPr>
        <p:spPr>
          <a:xfrm flipH="1">
            <a:off x="-1801179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 flipH="1">
            <a:off x="3543498" y="5527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 flipH="1">
            <a:off x="4505376" y="672834"/>
            <a:ext cx="474643" cy="301588"/>
            <a:chOff x="7593894" y="395296"/>
            <a:chExt cx="474643" cy="301588"/>
          </a:xfrm>
        </p:grpSpPr>
        <p:sp>
          <p:nvSpPr>
            <p:cNvPr id="307" name="Google Shape;307;p9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 flipH="1">
            <a:off x="4295452" y="4470667"/>
            <a:ext cx="474643" cy="299712"/>
            <a:chOff x="7729218" y="1694205"/>
            <a:chExt cx="474643" cy="299712"/>
          </a:xfrm>
        </p:grpSpPr>
        <p:sp>
          <p:nvSpPr>
            <p:cNvPr id="310" name="Google Shape;310;p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9"/>
          <p:cNvSpPr/>
          <p:nvPr/>
        </p:nvSpPr>
        <p:spPr>
          <a:xfrm flipH="1">
            <a:off x="741543" y="5871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"/>
          <p:cNvSpPr/>
          <p:nvPr/>
        </p:nvSpPr>
        <p:spPr>
          <a:xfrm flipH="1">
            <a:off x="497936" y="16291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 rot="5400000" flipH="1">
            <a:off x="7605726" y="-1041792"/>
            <a:ext cx="1915490" cy="2459786"/>
            <a:chOff x="2659350" y="1746500"/>
            <a:chExt cx="379350" cy="487125"/>
          </a:xfrm>
        </p:grpSpPr>
        <p:sp>
          <p:nvSpPr>
            <p:cNvPr id="315" name="Google Shape;315;p9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9"/>
          <p:cNvSpPr/>
          <p:nvPr/>
        </p:nvSpPr>
        <p:spPr>
          <a:xfrm flipH="1">
            <a:off x="8231373" y="17836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9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320" name="Google Shape;320;p9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9"/>
          <p:cNvSpPr/>
          <p:nvPr/>
        </p:nvSpPr>
        <p:spPr>
          <a:xfrm>
            <a:off x="2548754" y="3567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6077516" y="44706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9"/>
          <p:cNvGrpSpPr/>
          <p:nvPr/>
        </p:nvGrpSpPr>
        <p:grpSpPr>
          <a:xfrm>
            <a:off x="6412456" y="442427"/>
            <a:ext cx="307124" cy="305294"/>
            <a:chOff x="1026043" y="1162815"/>
            <a:chExt cx="307124" cy="305294"/>
          </a:xfrm>
        </p:grpSpPr>
        <p:sp>
          <p:nvSpPr>
            <p:cNvPr id="327" name="Google Shape;327;p9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3712948" y="1762875"/>
            <a:ext cx="309000" cy="305294"/>
            <a:chOff x="8360310" y="1124637"/>
            <a:chExt cx="309000" cy="305294"/>
          </a:xfrm>
        </p:grpSpPr>
        <p:sp>
          <p:nvSpPr>
            <p:cNvPr id="336" name="Google Shape;336;p9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8120573" y="40254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318460" y="27314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>
            <a:spLocks noGrp="1"/>
          </p:cNvSpPr>
          <p:nvPr>
            <p:ph type="title"/>
          </p:nvPr>
        </p:nvSpPr>
        <p:spPr>
          <a:xfrm>
            <a:off x="1643050" y="436544"/>
            <a:ext cx="58578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"/>
          <p:cNvSpPr txBox="1">
            <a:spLocks noGrp="1"/>
          </p:cNvSpPr>
          <p:nvPr>
            <p:ph type="title"/>
          </p:nvPr>
        </p:nvSpPr>
        <p:spPr>
          <a:xfrm>
            <a:off x="2391900" y="32590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subTitle" idx="1"/>
          </p:nvPr>
        </p:nvSpPr>
        <p:spPr>
          <a:xfrm>
            <a:off x="1866525" y="1343450"/>
            <a:ext cx="54111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4"/>
          <p:cNvSpPr/>
          <p:nvPr/>
        </p:nvSpPr>
        <p:spPr>
          <a:xfrm flipH="1">
            <a:off x="7278850" y="441738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"/>
          <p:cNvSpPr/>
          <p:nvPr/>
        </p:nvSpPr>
        <p:spPr>
          <a:xfrm flipH="1">
            <a:off x="-2842213" y="-431438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4"/>
          <p:cNvGrpSpPr/>
          <p:nvPr/>
        </p:nvGrpSpPr>
        <p:grpSpPr>
          <a:xfrm flipH="1">
            <a:off x="1477141" y="3821115"/>
            <a:ext cx="307124" cy="305294"/>
            <a:chOff x="1026043" y="1162815"/>
            <a:chExt cx="307124" cy="305294"/>
          </a:xfrm>
        </p:grpSpPr>
        <p:sp>
          <p:nvSpPr>
            <p:cNvPr id="441" name="Google Shape;441;p14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14"/>
          <p:cNvGrpSpPr/>
          <p:nvPr/>
        </p:nvGrpSpPr>
        <p:grpSpPr>
          <a:xfrm flipH="1">
            <a:off x="619460" y="3008242"/>
            <a:ext cx="474643" cy="299712"/>
            <a:chOff x="7729218" y="1694205"/>
            <a:chExt cx="474643" cy="299712"/>
          </a:xfrm>
        </p:grpSpPr>
        <p:sp>
          <p:nvSpPr>
            <p:cNvPr id="450" name="Google Shape;450;p14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4"/>
          <p:cNvSpPr/>
          <p:nvPr/>
        </p:nvSpPr>
        <p:spPr>
          <a:xfrm flipH="1">
            <a:off x="7610581" y="340018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14"/>
          <p:cNvGrpSpPr/>
          <p:nvPr/>
        </p:nvGrpSpPr>
        <p:grpSpPr>
          <a:xfrm rot="10800000" flipH="1">
            <a:off x="-459595" y="3821122"/>
            <a:ext cx="2299701" cy="1685267"/>
            <a:chOff x="238125" y="896375"/>
            <a:chExt cx="635575" cy="465775"/>
          </a:xfrm>
        </p:grpSpPr>
        <p:sp>
          <p:nvSpPr>
            <p:cNvPr id="454" name="Google Shape;454;p14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4"/>
          <p:cNvGrpSpPr/>
          <p:nvPr/>
        </p:nvGrpSpPr>
        <p:grpSpPr>
          <a:xfrm rot="1707809">
            <a:off x="8436837" y="-622355"/>
            <a:ext cx="1340703" cy="1721669"/>
            <a:chOff x="2659350" y="1746500"/>
            <a:chExt cx="379350" cy="487125"/>
          </a:xfrm>
        </p:grpSpPr>
        <p:sp>
          <p:nvSpPr>
            <p:cNvPr id="460" name="Google Shape;460;p14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14"/>
          <p:cNvGrpSpPr/>
          <p:nvPr/>
        </p:nvGrpSpPr>
        <p:grpSpPr>
          <a:xfrm flipH="1">
            <a:off x="5387835" y="576667"/>
            <a:ext cx="474643" cy="299712"/>
            <a:chOff x="7729218" y="1694205"/>
            <a:chExt cx="474643" cy="299712"/>
          </a:xfrm>
        </p:grpSpPr>
        <p:sp>
          <p:nvSpPr>
            <p:cNvPr id="464" name="Google Shape;464;p14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14"/>
          <p:cNvSpPr/>
          <p:nvPr/>
        </p:nvSpPr>
        <p:spPr>
          <a:xfrm flipH="1">
            <a:off x="8653657" y="352391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4"/>
          <p:cNvSpPr/>
          <p:nvPr/>
        </p:nvSpPr>
        <p:spPr>
          <a:xfrm flipH="1">
            <a:off x="1754389" y="1956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4"/>
          <p:cNvSpPr/>
          <p:nvPr/>
        </p:nvSpPr>
        <p:spPr>
          <a:xfrm flipH="1">
            <a:off x="7524926" y="5766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4"/>
          <p:cNvSpPr/>
          <p:nvPr/>
        </p:nvSpPr>
        <p:spPr>
          <a:xfrm flipH="1">
            <a:off x="533738" y="20388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4"/>
          <p:cNvSpPr/>
          <p:nvPr/>
        </p:nvSpPr>
        <p:spPr>
          <a:xfrm flipH="1">
            <a:off x="4718006" y="4512059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4"/>
          <p:cNvSpPr/>
          <p:nvPr/>
        </p:nvSpPr>
        <p:spPr>
          <a:xfrm flipH="1">
            <a:off x="2839281" y="574821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4"/>
          <p:cNvGrpSpPr/>
          <p:nvPr/>
        </p:nvGrpSpPr>
        <p:grpSpPr>
          <a:xfrm flipH="1">
            <a:off x="7949360" y="2354292"/>
            <a:ext cx="474643" cy="299712"/>
            <a:chOff x="7729218" y="1694205"/>
            <a:chExt cx="474643" cy="299712"/>
          </a:xfrm>
        </p:grpSpPr>
        <p:sp>
          <p:nvSpPr>
            <p:cNvPr id="473" name="Google Shape;473;p14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4"/>
          <p:cNvSpPr/>
          <p:nvPr/>
        </p:nvSpPr>
        <p:spPr>
          <a:xfrm flipH="1">
            <a:off x="6557226" y="433171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4"/>
          <p:cNvSpPr/>
          <p:nvPr/>
        </p:nvSpPr>
        <p:spPr>
          <a:xfrm flipH="1">
            <a:off x="2948126" y="4470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4"/>
          <p:cNvSpPr/>
          <p:nvPr/>
        </p:nvSpPr>
        <p:spPr>
          <a:xfrm flipH="1">
            <a:off x="4126888" y="6299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1"/>
          <p:cNvSpPr txBox="1">
            <a:spLocks noGrp="1"/>
          </p:cNvSpPr>
          <p:nvPr>
            <p:ph type="title" idx="2"/>
          </p:nvPr>
        </p:nvSpPr>
        <p:spPr>
          <a:xfrm>
            <a:off x="1101175" y="18773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3" name="Google Shape;743;p21"/>
          <p:cNvSpPr txBox="1">
            <a:spLocks noGrp="1"/>
          </p:cNvSpPr>
          <p:nvPr>
            <p:ph type="subTitle" idx="1"/>
          </p:nvPr>
        </p:nvSpPr>
        <p:spPr>
          <a:xfrm>
            <a:off x="1101175" y="23060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1"/>
          <p:cNvSpPr txBox="1">
            <a:spLocks noGrp="1"/>
          </p:cNvSpPr>
          <p:nvPr>
            <p:ph type="title" idx="3"/>
          </p:nvPr>
        </p:nvSpPr>
        <p:spPr>
          <a:xfrm>
            <a:off x="3390900" y="1877331"/>
            <a:ext cx="23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5" name="Google Shape;745;p21"/>
          <p:cNvSpPr txBox="1">
            <a:spLocks noGrp="1"/>
          </p:cNvSpPr>
          <p:nvPr>
            <p:ph type="subTitle" idx="4"/>
          </p:nvPr>
        </p:nvSpPr>
        <p:spPr>
          <a:xfrm>
            <a:off x="3474175" y="2306084"/>
            <a:ext cx="219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1"/>
          <p:cNvSpPr txBox="1">
            <a:spLocks noGrp="1"/>
          </p:cNvSpPr>
          <p:nvPr>
            <p:ph type="title" idx="5"/>
          </p:nvPr>
        </p:nvSpPr>
        <p:spPr>
          <a:xfrm>
            <a:off x="1101175" y="36155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7" name="Google Shape;747;p21"/>
          <p:cNvSpPr txBox="1">
            <a:spLocks noGrp="1"/>
          </p:cNvSpPr>
          <p:nvPr>
            <p:ph type="subTitle" idx="6"/>
          </p:nvPr>
        </p:nvSpPr>
        <p:spPr>
          <a:xfrm>
            <a:off x="1101175" y="40442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1"/>
          <p:cNvSpPr txBox="1">
            <a:spLocks noGrp="1"/>
          </p:cNvSpPr>
          <p:nvPr>
            <p:ph type="title" idx="7"/>
          </p:nvPr>
        </p:nvSpPr>
        <p:spPr>
          <a:xfrm>
            <a:off x="3474175" y="3615524"/>
            <a:ext cx="21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9" name="Google Shape;749;p21"/>
          <p:cNvSpPr txBox="1">
            <a:spLocks noGrp="1"/>
          </p:cNvSpPr>
          <p:nvPr>
            <p:ph type="subTitle" idx="8"/>
          </p:nvPr>
        </p:nvSpPr>
        <p:spPr>
          <a:xfrm>
            <a:off x="3474175" y="4044277"/>
            <a:ext cx="219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1"/>
          <p:cNvSpPr txBox="1">
            <a:spLocks noGrp="1"/>
          </p:cNvSpPr>
          <p:nvPr>
            <p:ph type="title" idx="9"/>
          </p:nvPr>
        </p:nvSpPr>
        <p:spPr>
          <a:xfrm>
            <a:off x="6023950" y="1877331"/>
            <a:ext cx="205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3"/>
          </p:nvPr>
        </p:nvSpPr>
        <p:spPr>
          <a:xfrm>
            <a:off x="6056727" y="23060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title" idx="14"/>
          </p:nvPr>
        </p:nvSpPr>
        <p:spPr>
          <a:xfrm>
            <a:off x="6056727" y="36155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15"/>
          </p:nvPr>
        </p:nvSpPr>
        <p:spPr>
          <a:xfrm>
            <a:off x="6056727" y="40442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1"/>
          <p:cNvSpPr/>
          <p:nvPr/>
        </p:nvSpPr>
        <p:spPr>
          <a:xfrm flipH="1">
            <a:off x="7851625" y="425106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1"/>
          <p:cNvSpPr/>
          <p:nvPr/>
        </p:nvSpPr>
        <p:spPr>
          <a:xfrm flipH="1">
            <a:off x="-2479325" y="-1234000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1"/>
          <p:cNvGrpSpPr/>
          <p:nvPr/>
        </p:nvGrpSpPr>
        <p:grpSpPr>
          <a:xfrm rot="-2699931" flipH="1">
            <a:off x="-718506" y="3871142"/>
            <a:ext cx="1340695" cy="1721696"/>
            <a:chOff x="2659350" y="1746500"/>
            <a:chExt cx="379350" cy="487125"/>
          </a:xfrm>
        </p:grpSpPr>
        <p:sp>
          <p:nvSpPr>
            <p:cNvPr id="757" name="Google Shape;757;p21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21"/>
          <p:cNvSpPr/>
          <p:nvPr/>
        </p:nvSpPr>
        <p:spPr>
          <a:xfrm>
            <a:off x="340385" y="1962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1"/>
          <p:cNvSpPr/>
          <p:nvPr/>
        </p:nvSpPr>
        <p:spPr>
          <a:xfrm flipH="1">
            <a:off x="336948" y="18542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21"/>
          <p:cNvGrpSpPr/>
          <p:nvPr/>
        </p:nvGrpSpPr>
        <p:grpSpPr>
          <a:xfrm flipH="1">
            <a:off x="254764" y="2898692"/>
            <a:ext cx="474643" cy="299712"/>
            <a:chOff x="7729218" y="1694205"/>
            <a:chExt cx="474643" cy="299712"/>
          </a:xfrm>
        </p:grpSpPr>
        <p:sp>
          <p:nvSpPr>
            <p:cNvPr id="763" name="Google Shape;763;p21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21"/>
          <p:cNvSpPr/>
          <p:nvPr/>
        </p:nvSpPr>
        <p:spPr>
          <a:xfrm flipH="1">
            <a:off x="8423998" y="149441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1"/>
          <p:cNvSpPr/>
          <p:nvPr/>
        </p:nvSpPr>
        <p:spPr>
          <a:xfrm flipH="1">
            <a:off x="8151756" y="4797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21"/>
          <p:cNvGrpSpPr/>
          <p:nvPr/>
        </p:nvGrpSpPr>
        <p:grpSpPr>
          <a:xfrm>
            <a:off x="8577781" y="246952"/>
            <a:ext cx="307124" cy="305294"/>
            <a:chOff x="1026043" y="1162815"/>
            <a:chExt cx="307124" cy="305294"/>
          </a:xfrm>
        </p:grpSpPr>
        <p:sp>
          <p:nvSpPr>
            <p:cNvPr id="768" name="Google Shape;768;p21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1"/>
          <p:cNvSpPr/>
          <p:nvPr/>
        </p:nvSpPr>
        <p:spPr>
          <a:xfrm>
            <a:off x="8577773" y="30348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1"/>
          <p:cNvSpPr/>
          <p:nvPr/>
        </p:nvSpPr>
        <p:spPr>
          <a:xfrm flipH="1">
            <a:off x="3087173" y="47632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0"/>
          <p:cNvSpPr/>
          <p:nvPr/>
        </p:nvSpPr>
        <p:spPr>
          <a:xfrm>
            <a:off x="-1614825" y="38316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0"/>
          <p:cNvSpPr/>
          <p:nvPr/>
        </p:nvSpPr>
        <p:spPr>
          <a:xfrm>
            <a:off x="7611275" y="-10052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30"/>
          <p:cNvGrpSpPr/>
          <p:nvPr/>
        </p:nvGrpSpPr>
        <p:grpSpPr>
          <a:xfrm>
            <a:off x="8116881" y="393465"/>
            <a:ext cx="307124" cy="305294"/>
            <a:chOff x="1026043" y="1162815"/>
            <a:chExt cx="307124" cy="305294"/>
          </a:xfrm>
        </p:grpSpPr>
        <p:sp>
          <p:nvSpPr>
            <p:cNvPr id="1058" name="Google Shape;1058;p30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0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1067" name="Google Shape;1067;p30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30"/>
          <p:cNvSpPr/>
          <p:nvPr/>
        </p:nvSpPr>
        <p:spPr>
          <a:xfrm>
            <a:off x="360072" y="3727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30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071" name="Google Shape;1071;p30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0"/>
          <p:cNvGrpSpPr/>
          <p:nvPr/>
        </p:nvGrpSpPr>
        <p:grpSpPr>
          <a:xfrm rot="-1707809" flipH="1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1077" name="Google Shape;1077;p30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0"/>
          <p:cNvGrpSpPr/>
          <p:nvPr/>
        </p:nvGrpSpPr>
        <p:grpSpPr>
          <a:xfrm>
            <a:off x="886093" y="581517"/>
            <a:ext cx="474643" cy="299712"/>
            <a:chOff x="7729218" y="1694205"/>
            <a:chExt cx="474643" cy="299712"/>
          </a:xfrm>
        </p:grpSpPr>
        <p:sp>
          <p:nvSpPr>
            <p:cNvPr id="1081" name="Google Shape;1081;p30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30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0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0"/>
          <p:cNvSpPr/>
          <p:nvPr/>
        </p:nvSpPr>
        <p:spPr>
          <a:xfrm>
            <a:off x="7739087" y="44706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8772703" y="1409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1"/>
          <p:cNvSpPr/>
          <p:nvPr/>
        </p:nvSpPr>
        <p:spPr>
          <a:xfrm rot="10800000" flipH="1">
            <a:off x="-3335934" y="4390282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1"/>
          <p:cNvSpPr/>
          <p:nvPr/>
        </p:nvSpPr>
        <p:spPr>
          <a:xfrm rot="10800000" flipH="1">
            <a:off x="6652416" y="-1583268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1"/>
          <p:cNvSpPr/>
          <p:nvPr/>
        </p:nvSpPr>
        <p:spPr>
          <a:xfrm rot="10800000" flipH="1">
            <a:off x="1920142" y="4470671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 rot="10800000" flipH="1">
            <a:off x="8271314" y="3824986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 rot="10800000" flipH="1">
            <a:off x="1853114" y="55274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31"/>
          <p:cNvGrpSpPr/>
          <p:nvPr/>
        </p:nvGrpSpPr>
        <p:grpSpPr>
          <a:xfrm rot="-5400000" flipH="1">
            <a:off x="-1004624" y="3805865"/>
            <a:ext cx="1915490" cy="2459786"/>
            <a:chOff x="2659350" y="1746500"/>
            <a:chExt cx="379350" cy="487125"/>
          </a:xfrm>
        </p:grpSpPr>
        <p:sp>
          <p:nvSpPr>
            <p:cNvPr id="1096" name="Google Shape;1096;p31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31"/>
          <p:cNvSpPr/>
          <p:nvPr/>
        </p:nvSpPr>
        <p:spPr>
          <a:xfrm rot="10800000" flipH="1">
            <a:off x="7435646" y="119353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31"/>
          <p:cNvGrpSpPr/>
          <p:nvPr/>
        </p:nvGrpSpPr>
        <p:grpSpPr>
          <a:xfrm rot="10800000" flipH="1">
            <a:off x="7693887" y="-941801"/>
            <a:ext cx="2408503" cy="2408503"/>
            <a:chOff x="7349044" y="3624409"/>
            <a:chExt cx="2408503" cy="2408503"/>
          </a:xfrm>
        </p:grpSpPr>
        <p:sp>
          <p:nvSpPr>
            <p:cNvPr id="1101" name="Google Shape;1101;p31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1"/>
          <p:cNvGrpSpPr/>
          <p:nvPr/>
        </p:nvGrpSpPr>
        <p:grpSpPr>
          <a:xfrm rot="10800000" flipH="1">
            <a:off x="7964211" y="2127664"/>
            <a:ext cx="307124" cy="305294"/>
            <a:chOff x="1026043" y="1162815"/>
            <a:chExt cx="307124" cy="305294"/>
          </a:xfrm>
        </p:grpSpPr>
        <p:sp>
          <p:nvSpPr>
            <p:cNvPr id="1106" name="Google Shape;1106;p31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 rot="10800000" flipH="1">
            <a:off x="1002003" y="1466691"/>
            <a:ext cx="309000" cy="305294"/>
            <a:chOff x="8360310" y="1124637"/>
            <a:chExt cx="309000" cy="305294"/>
          </a:xfrm>
        </p:grpSpPr>
        <p:sp>
          <p:nvSpPr>
            <p:cNvPr id="1115" name="Google Shape;1115;p31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1"/>
          <p:cNvSpPr/>
          <p:nvPr/>
        </p:nvSpPr>
        <p:spPr>
          <a:xfrm rot="10800000" flipH="1">
            <a:off x="7283516" y="4360855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1"/>
          <p:cNvSpPr/>
          <p:nvPr/>
        </p:nvSpPr>
        <p:spPr>
          <a:xfrm rot="10800000" flipH="1">
            <a:off x="1183015" y="2869633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1"/>
          <p:cNvSpPr/>
          <p:nvPr/>
        </p:nvSpPr>
        <p:spPr>
          <a:xfrm rot="10800000" flipH="1">
            <a:off x="215042" y="2494309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8" r:id="rId5"/>
    <p:sldLayoutId id="2147483660" r:id="rId6"/>
    <p:sldLayoutId id="2147483667" r:id="rId7"/>
    <p:sldLayoutId id="2147483676" r:id="rId8"/>
    <p:sldLayoutId id="2147483677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2F44FB-EDD1-84A5-7A0D-53E55D794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760" y="1343450"/>
            <a:ext cx="5768865" cy="2161750"/>
          </a:xfrm>
        </p:spPr>
        <p:txBody>
          <a:bodyPr/>
          <a:lstStyle/>
          <a:p>
            <a:r>
              <a:rPr lang="en-US" sz="6600" dirty="0">
                <a:solidFill>
                  <a:srgbClr val="EA6F6F"/>
                </a:solidFill>
                <a:latin typeface="Yusei Magic" panose="020B0604020202020204" charset="-128"/>
                <a:ea typeface="Yusei Magic" panose="020B0604020202020204" charset="-128"/>
                <a:cs typeface="Yusei Magic" panose="020B0604020202020204" charset="-128"/>
              </a:rPr>
              <a:t>Hello </a:t>
            </a:r>
            <a:r>
              <a:rPr lang="en-US" sz="6600" dirty="0">
                <a:solidFill>
                  <a:srgbClr val="58C2B1"/>
                </a:solidFill>
                <a:latin typeface="Yusei Magic" panose="020B0604020202020204" charset="-128"/>
                <a:ea typeface="Yusei Magic" panose="020B0604020202020204" charset="-128"/>
                <a:cs typeface="Yusei Magic" panose="020B0604020202020204" charset="-128"/>
              </a:rPr>
              <a:t>Everyone!!</a:t>
            </a:r>
            <a:endParaRPr lang="en-IN" sz="6600" dirty="0">
              <a:solidFill>
                <a:srgbClr val="58C2B1"/>
              </a:solidFill>
              <a:latin typeface="Yusei Magic" panose="020B0604020202020204" charset="-128"/>
              <a:ea typeface="Yusei Magic" panose="020B0604020202020204" charset="-128"/>
              <a:cs typeface="Yusei Magic" panose="020B060402020202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46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9"/>
          <p:cNvSpPr/>
          <p:nvPr/>
        </p:nvSpPr>
        <p:spPr>
          <a:xfrm>
            <a:off x="-4241809" y="1085612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9"/>
          <p:cNvSpPr/>
          <p:nvPr/>
        </p:nvSpPr>
        <p:spPr>
          <a:xfrm>
            <a:off x="7803666" y="-1366413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9"/>
          <p:cNvSpPr/>
          <p:nvPr/>
        </p:nvSpPr>
        <p:spPr>
          <a:xfrm>
            <a:off x="7541189" y="4960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9"/>
          <p:cNvSpPr/>
          <p:nvPr/>
        </p:nvSpPr>
        <p:spPr>
          <a:xfrm>
            <a:off x="291289" y="4666101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4" name="Google Shape;1704;p49"/>
          <p:cNvGrpSpPr/>
          <p:nvPr/>
        </p:nvGrpSpPr>
        <p:grpSpPr>
          <a:xfrm rot="-5400000">
            <a:off x="-992699" y="-563079"/>
            <a:ext cx="1915490" cy="2459786"/>
            <a:chOff x="2659350" y="1746500"/>
            <a:chExt cx="379350" cy="487125"/>
          </a:xfrm>
        </p:grpSpPr>
        <p:sp>
          <p:nvSpPr>
            <p:cNvPr id="1705" name="Google Shape;1705;p49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49"/>
          <p:cNvSpPr/>
          <p:nvPr/>
        </p:nvSpPr>
        <p:spPr>
          <a:xfrm>
            <a:off x="8381146" y="466611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9" name="Google Shape;1709;p49"/>
          <p:cNvGrpSpPr/>
          <p:nvPr/>
        </p:nvGrpSpPr>
        <p:grpSpPr>
          <a:xfrm>
            <a:off x="8214612" y="784509"/>
            <a:ext cx="2408503" cy="2408503"/>
            <a:chOff x="7349044" y="3624409"/>
            <a:chExt cx="2408503" cy="2408503"/>
          </a:xfrm>
        </p:grpSpPr>
        <p:sp>
          <p:nvSpPr>
            <p:cNvPr id="1710" name="Google Shape;1710;p49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49"/>
          <p:cNvGrpSpPr/>
          <p:nvPr/>
        </p:nvGrpSpPr>
        <p:grpSpPr>
          <a:xfrm>
            <a:off x="8476536" y="729415"/>
            <a:ext cx="307124" cy="305294"/>
            <a:chOff x="1026043" y="1162815"/>
            <a:chExt cx="307124" cy="305294"/>
          </a:xfrm>
        </p:grpSpPr>
        <p:sp>
          <p:nvSpPr>
            <p:cNvPr id="1715" name="Google Shape;1715;p49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3" name="Google Shape;1723;p49"/>
          <p:cNvSpPr/>
          <p:nvPr/>
        </p:nvSpPr>
        <p:spPr>
          <a:xfrm>
            <a:off x="1339640" y="38666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49"/>
          <p:cNvSpPr/>
          <p:nvPr/>
        </p:nvSpPr>
        <p:spPr>
          <a:xfrm>
            <a:off x="443980" y="240161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</a:t>
            </a:r>
            <a:r>
              <a:rPr lang="en" dirty="0">
                <a:solidFill>
                  <a:srgbClr val="EA6F6F"/>
                </a:solidFill>
              </a:rPr>
              <a:t> </a:t>
            </a:r>
            <a:r>
              <a:rPr lang="en" dirty="0">
                <a:solidFill>
                  <a:srgbClr val="58C2B1"/>
                </a:solidFill>
              </a:rPr>
              <a:t>Happiness</a:t>
            </a:r>
            <a:r>
              <a:rPr lang="en" dirty="0">
                <a:solidFill>
                  <a:srgbClr val="EA6F6F"/>
                </a:solidFill>
              </a:rPr>
              <a:t> </a:t>
            </a:r>
            <a:r>
              <a:rPr lang="en" dirty="0"/>
              <a:t>Index</a:t>
            </a:r>
            <a:endParaRPr dirty="0"/>
          </a:p>
        </p:txBody>
      </p:sp>
      <p:sp>
        <p:nvSpPr>
          <p:cNvPr id="1369" name="Google Shape;1369;p41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1"/>
          <p:cNvSpPr/>
          <p:nvPr/>
        </p:nvSpPr>
        <p:spPr>
          <a:xfrm>
            <a:off x="3770129" y="474900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5122;p71">
            <a:extLst>
              <a:ext uri="{FF2B5EF4-FFF2-40B4-BE49-F238E27FC236}">
                <a16:creationId xmlns:a16="http://schemas.microsoft.com/office/drawing/2014/main" id="{E616617F-0179-3286-D606-CFDA7917747C}"/>
              </a:ext>
            </a:extLst>
          </p:cNvPr>
          <p:cNvGrpSpPr/>
          <p:nvPr/>
        </p:nvGrpSpPr>
        <p:grpSpPr>
          <a:xfrm>
            <a:off x="1253432" y="1550961"/>
            <a:ext cx="3021388" cy="2664808"/>
            <a:chOff x="6652154" y="3716623"/>
            <a:chExt cx="560631" cy="511352"/>
          </a:xfrm>
        </p:grpSpPr>
        <p:sp>
          <p:nvSpPr>
            <p:cNvPr id="24" name="Google Shape;5123;p71">
              <a:extLst>
                <a:ext uri="{FF2B5EF4-FFF2-40B4-BE49-F238E27FC236}">
                  <a16:creationId xmlns:a16="http://schemas.microsoft.com/office/drawing/2014/main" id="{F9091C8A-B413-D829-738E-4A39ED006B4D}"/>
                </a:ext>
              </a:extLst>
            </p:cNvPr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124;p71">
              <a:extLst>
                <a:ext uri="{FF2B5EF4-FFF2-40B4-BE49-F238E27FC236}">
                  <a16:creationId xmlns:a16="http://schemas.microsoft.com/office/drawing/2014/main" id="{879B8BD2-103A-DE80-E366-E5FCAEE83AF6}"/>
                </a:ext>
              </a:extLst>
            </p:cNvPr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26" name="Google Shape;5125;p71">
                <a:extLst>
                  <a:ext uri="{FF2B5EF4-FFF2-40B4-BE49-F238E27FC236}">
                    <a16:creationId xmlns:a16="http://schemas.microsoft.com/office/drawing/2014/main" id="{3AB6140C-959D-E699-4D60-C00D24193540}"/>
                  </a:ext>
                </a:extLst>
              </p:cNvPr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5126;p71">
                <a:extLst>
                  <a:ext uri="{FF2B5EF4-FFF2-40B4-BE49-F238E27FC236}">
                    <a16:creationId xmlns:a16="http://schemas.microsoft.com/office/drawing/2014/main" id="{5CB4472A-E28A-8F4E-9CEE-15E6B66172F1}"/>
                  </a:ext>
                </a:extLst>
              </p:cNvPr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127;p71">
                <a:extLst>
                  <a:ext uri="{FF2B5EF4-FFF2-40B4-BE49-F238E27FC236}">
                    <a16:creationId xmlns:a16="http://schemas.microsoft.com/office/drawing/2014/main" id="{608E6B3D-FB88-848A-35EB-6B604E547A45}"/>
                  </a:ext>
                </a:extLst>
              </p:cNvPr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128;p71">
                <a:extLst>
                  <a:ext uri="{FF2B5EF4-FFF2-40B4-BE49-F238E27FC236}">
                    <a16:creationId xmlns:a16="http://schemas.microsoft.com/office/drawing/2014/main" id="{F01E5EAD-D79C-2A27-FF09-ACF458A082DE}"/>
                  </a:ext>
                </a:extLst>
              </p:cNvPr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5129;p71">
                <a:extLst>
                  <a:ext uri="{FF2B5EF4-FFF2-40B4-BE49-F238E27FC236}">
                    <a16:creationId xmlns:a16="http://schemas.microsoft.com/office/drawing/2014/main" id="{2747C916-65F1-AC4F-E2DD-2E24A3AB4A2E}"/>
                  </a:ext>
                </a:extLst>
              </p:cNvPr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130;p71">
                <a:extLst>
                  <a:ext uri="{FF2B5EF4-FFF2-40B4-BE49-F238E27FC236}">
                    <a16:creationId xmlns:a16="http://schemas.microsoft.com/office/drawing/2014/main" id="{84033711-FF1B-C6B3-BD2F-AE2EFFBD9555}"/>
                  </a:ext>
                </a:extLst>
              </p:cNvPr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5131;p71">
                <a:extLst>
                  <a:ext uri="{FF2B5EF4-FFF2-40B4-BE49-F238E27FC236}">
                    <a16:creationId xmlns:a16="http://schemas.microsoft.com/office/drawing/2014/main" id="{3DE0E704-0B2E-3275-7806-2B1052DCEDC7}"/>
                  </a:ext>
                </a:extLst>
              </p:cNvPr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5132;p71">
                <a:extLst>
                  <a:ext uri="{FF2B5EF4-FFF2-40B4-BE49-F238E27FC236}">
                    <a16:creationId xmlns:a16="http://schemas.microsoft.com/office/drawing/2014/main" id="{96FA8861-0DD6-20DC-C53C-2FFDBF62740A}"/>
                  </a:ext>
                </a:extLst>
              </p:cNvPr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5133;p71">
                <a:extLst>
                  <a:ext uri="{FF2B5EF4-FFF2-40B4-BE49-F238E27FC236}">
                    <a16:creationId xmlns:a16="http://schemas.microsoft.com/office/drawing/2014/main" id="{17FF822F-BDDD-3848-F124-514E19B73ED2}"/>
                  </a:ext>
                </a:extLst>
              </p:cNvPr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5134;p71">
                <a:extLst>
                  <a:ext uri="{FF2B5EF4-FFF2-40B4-BE49-F238E27FC236}">
                    <a16:creationId xmlns:a16="http://schemas.microsoft.com/office/drawing/2014/main" id="{70158614-65AF-5E9F-58A4-831E491047FC}"/>
                  </a:ext>
                </a:extLst>
              </p:cNvPr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5135;p71">
                <a:extLst>
                  <a:ext uri="{FF2B5EF4-FFF2-40B4-BE49-F238E27FC236}">
                    <a16:creationId xmlns:a16="http://schemas.microsoft.com/office/drawing/2014/main" id="{0D9316A0-BCA1-3FCD-7CFC-38FA4A9429B3}"/>
                  </a:ext>
                </a:extLst>
              </p:cNvPr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5136;p71">
                <a:extLst>
                  <a:ext uri="{FF2B5EF4-FFF2-40B4-BE49-F238E27FC236}">
                    <a16:creationId xmlns:a16="http://schemas.microsoft.com/office/drawing/2014/main" id="{E5CE34EF-AE10-A1E5-980A-AACBED734346}"/>
                  </a:ext>
                </a:extLst>
              </p:cNvPr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5137;p71">
                <a:extLst>
                  <a:ext uri="{FF2B5EF4-FFF2-40B4-BE49-F238E27FC236}">
                    <a16:creationId xmlns:a16="http://schemas.microsoft.com/office/drawing/2014/main" id="{77179981-7CA6-14F1-0A13-C74FDFD55B5E}"/>
                  </a:ext>
                </a:extLst>
              </p:cNvPr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rgbClr val="58C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1" name="Google Shape;1798;p55">
            <a:extLst>
              <a:ext uri="{FF2B5EF4-FFF2-40B4-BE49-F238E27FC236}">
                <a16:creationId xmlns:a16="http://schemas.microsoft.com/office/drawing/2014/main" id="{94EF2E81-1278-DE10-C3E3-8837C5F157AB}"/>
              </a:ext>
            </a:extLst>
          </p:cNvPr>
          <p:cNvSpPr/>
          <p:nvPr/>
        </p:nvSpPr>
        <p:spPr>
          <a:xfrm>
            <a:off x="2296006" y="2753175"/>
            <a:ext cx="69000" cy="6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803;p55">
            <a:extLst>
              <a:ext uri="{FF2B5EF4-FFF2-40B4-BE49-F238E27FC236}">
                <a16:creationId xmlns:a16="http://schemas.microsoft.com/office/drawing/2014/main" id="{56BFE9AE-A382-51C1-F8D4-822357F3C658}"/>
              </a:ext>
            </a:extLst>
          </p:cNvPr>
          <p:cNvCxnSpPr/>
          <p:nvPr/>
        </p:nvCxnSpPr>
        <p:spPr>
          <a:xfrm flipH="1">
            <a:off x="2321110" y="2586787"/>
            <a:ext cx="2089200" cy="168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9" name="TextBox 1358">
            <a:extLst>
              <a:ext uri="{FF2B5EF4-FFF2-40B4-BE49-F238E27FC236}">
                <a16:creationId xmlns:a16="http://schemas.microsoft.com/office/drawing/2014/main" id="{5BD124BE-9329-CD73-E44C-EDA35FDF3D6D}"/>
              </a:ext>
            </a:extLst>
          </p:cNvPr>
          <p:cNvSpPr txBox="1"/>
          <p:nvPr/>
        </p:nvSpPr>
        <p:spPr>
          <a:xfrm>
            <a:off x="4397980" y="2022552"/>
            <a:ext cx="4026019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500" b="1" dirty="0">
                <a:solidFill>
                  <a:srgbClr val="EA6F6F"/>
                </a:solidFill>
                <a:latin typeface="Yusei Magic"/>
                <a:ea typeface="Yusei Magic"/>
                <a:cs typeface="Yusei Magic"/>
                <a:sym typeface="Yusei Magic"/>
              </a:rPr>
              <a:t>126th </a:t>
            </a:r>
            <a:r>
              <a:rPr lang="en-US" sz="3600" b="1" dirty="0">
                <a:solidFill>
                  <a:schemeClr val="tx1"/>
                </a:solidFill>
                <a:latin typeface="Yusei Magic"/>
                <a:ea typeface="Yusei Magic"/>
                <a:cs typeface="Yusei Magic"/>
                <a:sym typeface="Yusei Magic"/>
              </a:rPr>
              <a:t>out of 143 Nations </a:t>
            </a:r>
            <a:endParaRPr lang="en-IN" sz="3600" b="1" dirty="0">
              <a:solidFill>
                <a:schemeClr val="tx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C59D9C-5F7D-0F8A-D568-37A7C155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-1416587"/>
            <a:ext cx="5036821" cy="6381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551BE-A7FF-C3D1-D8AF-62A4EBF7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51" y="2087880"/>
            <a:ext cx="5251466" cy="26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9"/>
          <p:cNvSpPr txBox="1">
            <a:spLocks noGrp="1"/>
          </p:cNvSpPr>
          <p:nvPr>
            <p:ph type="title"/>
          </p:nvPr>
        </p:nvSpPr>
        <p:spPr>
          <a:xfrm>
            <a:off x="4345830" y="1514875"/>
            <a:ext cx="40707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8C2B1"/>
                </a:solidFill>
              </a:rPr>
              <a:t>Introduction</a:t>
            </a:r>
            <a:endParaRPr dirty="0">
              <a:solidFill>
                <a:srgbClr val="58C2B1"/>
              </a:solidFill>
            </a:endParaRPr>
          </a:p>
        </p:txBody>
      </p:sp>
      <p:sp>
        <p:nvSpPr>
          <p:cNvPr id="1291" name="Google Shape;1291;p39"/>
          <p:cNvSpPr txBox="1">
            <a:spLocks noGrp="1"/>
          </p:cNvSpPr>
          <p:nvPr>
            <p:ph type="subTitle" idx="1"/>
          </p:nvPr>
        </p:nvSpPr>
        <p:spPr>
          <a:xfrm>
            <a:off x="4188850" y="2464455"/>
            <a:ext cx="4955150" cy="13224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000" dirty="0"/>
              <a:t>“</a:t>
            </a:r>
            <a:r>
              <a:rPr lang="en-US" sz="2000" b="1" dirty="0" err="1">
                <a:solidFill>
                  <a:srgbClr val="EA6F6F"/>
                </a:solidFill>
              </a:rPr>
              <a:t>TalkToMe</a:t>
            </a:r>
            <a:r>
              <a:rPr lang="en-US" sz="2000" dirty="0"/>
              <a:t> is a dedicated mental health chatbot created to support students in handling stress, anxiety, and emotional challenges during academic life.”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A2A6A-43F1-5D5C-A839-1E1BE229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9571" y="-884676"/>
            <a:ext cx="4732019" cy="5753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D94E3F-DE21-1FCE-D400-143537F3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439" y="2464455"/>
            <a:ext cx="2867788" cy="1636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7"/>
          <p:cNvSpPr/>
          <p:nvPr/>
        </p:nvSpPr>
        <p:spPr>
          <a:xfrm>
            <a:off x="1771750" y="3010148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8" name="Google Shape;1598;p47"/>
          <p:cNvSpPr/>
          <p:nvPr/>
        </p:nvSpPr>
        <p:spPr>
          <a:xfrm>
            <a:off x="4249150" y="3010148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7"/>
          <p:cNvSpPr/>
          <p:nvPr/>
        </p:nvSpPr>
        <p:spPr>
          <a:xfrm>
            <a:off x="6726400" y="3010148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47"/>
          <p:cNvSpPr/>
          <p:nvPr/>
        </p:nvSpPr>
        <p:spPr>
          <a:xfrm>
            <a:off x="1771750" y="1248873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7"/>
          <p:cNvSpPr/>
          <p:nvPr/>
        </p:nvSpPr>
        <p:spPr>
          <a:xfrm>
            <a:off x="4249150" y="1248873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7"/>
          <p:cNvSpPr/>
          <p:nvPr/>
        </p:nvSpPr>
        <p:spPr>
          <a:xfrm>
            <a:off x="6726400" y="1248873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47"/>
          <p:cNvSpPr txBox="1">
            <a:spLocks noGrp="1"/>
          </p:cNvSpPr>
          <p:nvPr>
            <p:ph type="subTitle" idx="13"/>
          </p:nvPr>
        </p:nvSpPr>
        <p:spPr>
          <a:xfrm>
            <a:off x="6056727" y="23060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lear understanding for relavent solution</a:t>
            </a:r>
            <a:endParaRPr dirty="0"/>
          </a:p>
        </p:txBody>
      </p:sp>
      <p:sp>
        <p:nvSpPr>
          <p:cNvPr id="1604" name="Google Shape;1604;p47"/>
          <p:cNvSpPr txBox="1">
            <a:spLocks noGrp="1"/>
          </p:cNvSpPr>
          <p:nvPr>
            <p:ph type="subTitle" idx="15"/>
          </p:nvPr>
        </p:nvSpPr>
        <p:spPr>
          <a:xfrm>
            <a:off x="6056727" y="40442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Manages Stress in a very efficient manner</a:t>
            </a:r>
            <a:endParaRPr dirty="0"/>
          </a:p>
        </p:txBody>
      </p:sp>
      <p:sp>
        <p:nvSpPr>
          <p:cNvPr id="1605" name="Google Shape;1605;p47"/>
          <p:cNvSpPr txBox="1">
            <a:spLocks noGrp="1"/>
          </p:cNvSpPr>
          <p:nvPr>
            <p:ph type="title" idx="9"/>
          </p:nvPr>
        </p:nvSpPr>
        <p:spPr>
          <a:xfrm>
            <a:off x="6023950" y="1877325"/>
            <a:ext cx="21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Understanding</a:t>
            </a:r>
            <a:endParaRPr sz="1800" dirty="0"/>
          </a:p>
        </p:txBody>
      </p:sp>
      <p:sp>
        <p:nvSpPr>
          <p:cNvPr id="1606" name="Google Shape;1606;p47"/>
          <p:cNvSpPr txBox="1">
            <a:spLocks noGrp="1"/>
          </p:cNvSpPr>
          <p:nvPr>
            <p:ph type="title" idx="14"/>
          </p:nvPr>
        </p:nvSpPr>
        <p:spPr>
          <a:xfrm>
            <a:off x="5865563" y="3630777"/>
            <a:ext cx="236727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Stress Managment</a:t>
            </a:r>
            <a:endParaRPr sz="1800" dirty="0"/>
          </a:p>
        </p:txBody>
      </p:sp>
      <p:sp>
        <p:nvSpPr>
          <p:cNvPr id="1607" name="Google Shape;160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Salient Features</a:t>
            </a:r>
            <a:endParaRPr dirty="0"/>
          </a:p>
        </p:txBody>
      </p:sp>
      <p:sp>
        <p:nvSpPr>
          <p:cNvPr id="1608" name="Google Shape;1608;p47"/>
          <p:cNvSpPr txBox="1">
            <a:spLocks noGrp="1"/>
          </p:cNvSpPr>
          <p:nvPr>
            <p:ph type="title" idx="2"/>
          </p:nvPr>
        </p:nvSpPr>
        <p:spPr>
          <a:xfrm>
            <a:off x="949327" y="1877325"/>
            <a:ext cx="228947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User Freindly</a:t>
            </a:r>
            <a:endParaRPr sz="1800" dirty="0"/>
          </a:p>
        </p:txBody>
      </p:sp>
      <p:sp>
        <p:nvSpPr>
          <p:cNvPr id="1609" name="Google Shape;1609;p47"/>
          <p:cNvSpPr txBox="1">
            <a:spLocks noGrp="1"/>
          </p:cNvSpPr>
          <p:nvPr>
            <p:ph type="subTitle" idx="1"/>
          </p:nvPr>
        </p:nvSpPr>
        <p:spPr>
          <a:xfrm>
            <a:off x="1101175" y="23060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 &amp; easily understandable UI</a:t>
            </a:r>
            <a:endParaRPr dirty="0"/>
          </a:p>
        </p:txBody>
      </p:sp>
      <p:sp>
        <p:nvSpPr>
          <p:cNvPr id="1610" name="Google Shape;1610;p47"/>
          <p:cNvSpPr txBox="1">
            <a:spLocks noGrp="1"/>
          </p:cNvSpPr>
          <p:nvPr>
            <p:ph type="title" idx="3"/>
          </p:nvPr>
        </p:nvSpPr>
        <p:spPr>
          <a:xfrm>
            <a:off x="3390900" y="1877331"/>
            <a:ext cx="23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AI Supported</a:t>
            </a:r>
            <a:endParaRPr sz="1800" dirty="0"/>
          </a:p>
        </p:txBody>
      </p:sp>
      <p:sp>
        <p:nvSpPr>
          <p:cNvPr id="1611" name="Google Shape;1611;p47"/>
          <p:cNvSpPr txBox="1">
            <a:spLocks noGrp="1"/>
          </p:cNvSpPr>
          <p:nvPr>
            <p:ph type="subTitle" idx="4"/>
          </p:nvPr>
        </p:nvSpPr>
        <p:spPr>
          <a:xfrm>
            <a:off x="3474175" y="2306084"/>
            <a:ext cx="219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driven for better understanding</a:t>
            </a:r>
            <a:endParaRPr dirty="0"/>
          </a:p>
        </p:txBody>
      </p:sp>
      <p:sp>
        <p:nvSpPr>
          <p:cNvPr id="1612" name="Google Shape;1612;p47"/>
          <p:cNvSpPr txBox="1">
            <a:spLocks noGrp="1"/>
          </p:cNvSpPr>
          <p:nvPr>
            <p:ph type="title" idx="5"/>
          </p:nvPr>
        </p:nvSpPr>
        <p:spPr>
          <a:xfrm>
            <a:off x="1102265" y="3545407"/>
            <a:ext cx="2116728" cy="612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Sentiment Analysis</a:t>
            </a:r>
            <a:endParaRPr sz="1800" dirty="0"/>
          </a:p>
        </p:txBody>
      </p:sp>
      <p:sp>
        <p:nvSpPr>
          <p:cNvPr id="1613" name="Google Shape;1613;p47"/>
          <p:cNvSpPr txBox="1">
            <a:spLocks noGrp="1"/>
          </p:cNvSpPr>
          <p:nvPr>
            <p:ph type="subTitle" idx="6"/>
          </p:nvPr>
        </p:nvSpPr>
        <p:spPr>
          <a:xfrm>
            <a:off x="1095186" y="41349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Analyze the user’s messages and detect emotional states</a:t>
            </a:r>
            <a:endParaRPr dirty="0"/>
          </a:p>
        </p:txBody>
      </p:sp>
      <p:sp>
        <p:nvSpPr>
          <p:cNvPr id="1614" name="Google Shape;1614;p47"/>
          <p:cNvSpPr txBox="1">
            <a:spLocks noGrp="1"/>
          </p:cNvSpPr>
          <p:nvPr>
            <p:ph type="title" idx="7"/>
          </p:nvPr>
        </p:nvSpPr>
        <p:spPr>
          <a:xfrm>
            <a:off x="3474175" y="3615524"/>
            <a:ext cx="21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NLP</a:t>
            </a:r>
            <a:endParaRPr sz="1800" dirty="0"/>
          </a:p>
        </p:txBody>
      </p:sp>
      <p:sp>
        <p:nvSpPr>
          <p:cNvPr id="1615" name="Google Shape;1615;p47"/>
          <p:cNvSpPr txBox="1">
            <a:spLocks noGrp="1"/>
          </p:cNvSpPr>
          <p:nvPr>
            <p:ph type="subTitle" idx="8"/>
          </p:nvPr>
        </p:nvSpPr>
        <p:spPr>
          <a:xfrm>
            <a:off x="3474175" y="4044277"/>
            <a:ext cx="219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upports both text and voice</a:t>
            </a:r>
            <a:endParaRPr dirty="0"/>
          </a:p>
        </p:txBody>
      </p:sp>
      <p:grpSp>
        <p:nvGrpSpPr>
          <p:cNvPr id="1616" name="Google Shape;1616;p47"/>
          <p:cNvGrpSpPr/>
          <p:nvPr/>
        </p:nvGrpSpPr>
        <p:grpSpPr>
          <a:xfrm>
            <a:off x="4415541" y="1421806"/>
            <a:ext cx="313210" cy="333176"/>
            <a:chOff x="5364750" y="3235150"/>
            <a:chExt cx="277275" cy="294950"/>
          </a:xfrm>
        </p:grpSpPr>
        <p:sp>
          <p:nvSpPr>
            <p:cNvPr id="1617" name="Google Shape;1617;p47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47"/>
          <p:cNvGrpSpPr/>
          <p:nvPr/>
        </p:nvGrpSpPr>
        <p:grpSpPr>
          <a:xfrm>
            <a:off x="1933484" y="1400900"/>
            <a:ext cx="335323" cy="329136"/>
            <a:chOff x="5716825" y="3235950"/>
            <a:chExt cx="300900" cy="295375"/>
          </a:xfrm>
        </p:grpSpPr>
        <p:sp>
          <p:nvSpPr>
            <p:cNvPr id="1626" name="Google Shape;1626;p47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0" name="Google Shape;1630;p47"/>
          <p:cNvGrpSpPr/>
          <p:nvPr/>
        </p:nvGrpSpPr>
        <p:grpSpPr>
          <a:xfrm>
            <a:off x="6872674" y="1395117"/>
            <a:ext cx="353055" cy="353076"/>
            <a:chOff x="6213525" y="1962325"/>
            <a:chExt cx="423175" cy="423200"/>
          </a:xfrm>
        </p:grpSpPr>
        <p:sp>
          <p:nvSpPr>
            <p:cNvPr id="1631" name="Google Shape;1631;p47"/>
            <p:cNvSpPr/>
            <p:nvPr/>
          </p:nvSpPr>
          <p:spPr>
            <a:xfrm>
              <a:off x="621352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2976" y="2558"/>
                  </a:moveTo>
                  <a:lnTo>
                    <a:pt x="3209" y="2605"/>
                  </a:lnTo>
                  <a:lnTo>
                    <a:pt x="3348" y="2698"/>
                  </a:lnTo>
                  <a:lnTo>
                    <a:pt x="3441" y="2837"/>
                  </a:lnTo>
                  <a:lnTo>
                    <a:pt x="3488" y="3023"/>
                  </a:lnTo>
                  <a:lnTo>
                    <a:pt x="3441" y="3256"/>
                  </a:lnTo>
                  <a:lnTo>
                    <a:pt x="3348" y="3395"/>
                  </a:lnTo>
                  <a:lnTo>
                    <a:pt x="3209" y="3488"/>
                  </a:lnTo>
                  <a:lnTo>
                    <a:pt x="2976" y="3535"/>
                  </a:lnTo>
                  <a:lnTo>
                    <a:pt x="2790" y="3488"/>
                  </a:lnTo>
                  <a:lnTo>
                    <a:pt x="2651" y="3395"/>
                  </a:lnTo>
                  <a:lnTo>
                    <a:pt x="2558" y="3256"/>
                  </a:lnTo>
                  <a:lnTo>
                    <a:pt x="2511" y="3023"/>
                  </a:lnTo>
                  <a:lnTo>
                    <a:pt x="2558" y="2837"/>
                  </a:lnTo>
                  <a:lnTo>
                    <a:pt x="2651" y="2698"/>
                  </a:lnTo>
                  <a:lnTo>
                    <a:pt x="2790" y="2605"/>
                  </a:lnTo>
                  <a:lnTo>
                    <a:pt x="2976" y="2558"/>
                  </a:lnTo>
                  <a:close/>
                  <a:moveTo>
                    <a:pt x="5022" y="2558"/>
                  </a:moveTo>
                  <a:lnTo>
                    <a:pt x="5255" y="2605"/>
                  </a:lnTo>
                  <a:lnTo>
                    <a:pt x="5394" y="2698"/>
                  </a:lnTo>
                  <a:lnTo>
                    <a:pt x="5487" y="2837"/>
                  </a:lnTo>
                  <a:lnTo>
                    <a:pt x="5534" y="3023"/>
                  </a:lnTo>
                  <a:lnTo>
                    <a:pt x="5487" y="3256"/>
                  </a:lnTo>
                  <a:lnTo>
                    <a:pt x="5394" y="3395"/>
                  </a:lnTo>
                  <a:lnTo>
                    <a:pt x="5255" y="3488"/>
                  </a:lnTo>
                  <a:lnTo>
                    <a:pt x="5022" y="3535"/>
                  </a:lnTo>
                  <a:lnTo>
                    <a:pt x="4836" y="3488"/>
                  </a:lnTo>
                  <a:lnTo>
                    <a:pt x="4697" y="3395"/>
                  </a:lnTo>
                  <a:lnTo>
                    <a:pt x="4604" y="3256"/>
                  </a:lnTo>
                  <a:lnTo>
                    <a:pt x="4557" y="3023"/>
                  </a:lnTo>
                  <a:lnTo>
                    <a:pt x="4604" y="2837"/>
                  </a:lnTo>
                  <a:lnTo>
                    <a:pt x="4697" y="2698"/>
                  </a:lnTo>
                  <a:lnTo>
                    <a:pt x="4836" y="2605"/>
                  </a:lnTo>
                  <a:lnTo>
                    <a:pt x="5022" y="2558"/>
                  </a:lnTo>
                  <a:close/>
                  <a:moveTo>
                    <a:pt x="3023" y="4418"/>
                  </a:moveTo>
                  <a:lnTo>
                    <a:pt x="3209" y="4511"/>
                  </a:lnTo>
                  <a:lnTo>
                    <a:pt x="3348" y="4651"/>
                  </a:lnTo>
                  <a:lnTo>
                    <a:pt x="3488" y="4790"/>
                  </a:lnTo>
                  <a:lnTo>
                    <a:pt x="3627" y="4930"/>
                  </a:lnTo>
                  <a:lnTo>
                    <a:pt x="3813" y="4976"/>
                  </a:lnTo>
                  <a:lnTo>
                    <a:pt x="3999" y="5023"/>
                  </a:lnTo>
                  <a:lnTo>
                    <a:pt x="4232" y="4976"/>
                  </a:lnTo>
                  <a:lnTo>
                    <a:pt x="4418" y="4930"/>
                  </a:lnTo>
                  <a:lnTo>
                    <a:pt x="4557" y="4790"/>
                  </a:lnTo>
                  <a:lnTo>
                    <a:pt x="4697" y="4651"/>
                  </a:lnTo>
                  <a:lnTo>
                    <a:pt x="4836" y="4511"/>
                  </a:lnTo>
                  <a:lnTo>
                    <a:pt x="5022" y="4465"/>
                  </a:lnTo>
                  <a:lnTo>
                    <a:pt x="5208" y="4465"/>
                  </a:lnTo>
                  <a:lnTo>
                    <a:pt x="5394" y="4511"/>
                  </a:lnTo>
                  <a:lnTo>
                    <a:pt x="5534" y="4651"/>
                  </a:lnTo>
                  <a:lnTo>
                    <a:pt x="5580" y="4837"/>
                  </a:lnTo>
                  <a:lnTo>
                    <a:pt x="5580" y="5023"/>
                  </a:lnTo>
                  <a:lnTo>
                    <a:pt x="5534" y="5209"/>
                  </a:lnTo>
                  <a:lnTo>
                    <a:pt x="5208" y="5534"/>
                  </a:lnTo>
                  <a:lnTo>
                    <a:pt x="4883" y="5813"/>
                  </a:lnTo>
                  <a:lnTo>
                    <a:pt x="4464" y="5953"/>
                  </a:lnTo>
                  <a:lnTo>
                    <a:pt x="3999" y="5999"/>
                  </a:lnTo>
                  <a:lnTo>
                    <a:pt x="3813" y="5999"/>
                  </a:lnTo>
                  <a:lnTo>
                    <a:pt x="3581" y="5953"/>
                  </a:lnTo>
                  <a:lnTo>
                    <a:pt x="3162" y="5767"/>
                  </a:lnTo>
                  <a:lnTo>
                    <a:pt x="2790" y="5534"/>
                  </a:lnTo>
                  <a:lnTo>
                    <a:pt x="2651" y="5395"/>
                  </a:lnTo>
                  <a:lnTo>
                    <a:pt x="2511" y="5209"/>
                  </a:lnTo>
                  <a:lnTo>
                    <a:pt x="2418" y="5023"/>
                  </a:lnTo>
                  <a:lnTo>
                    <a:pt x="2418" y="4837"/>
                  </a:lnTo>
                  <a:lnTo>
                    <a:pt x="2511" y="4651"/>
                  </a:lnTo>
                  <a:lnTo>
                    <a:pt x="2651" y="4511"/>
                  </a:lnTo>
                  <a:lnTo>
                    <a:pt x="2837" y="4418"/>
                  </a:lnTo>
                  <a:close/>
                  <a:moveTo>
                    <a:pt x="3627" y="1"/>
                  </a:move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093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163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8"/>
                  </a:lnTo>
                  <a:lnTo>
                    <a:pt x="0" y="4000"/>
                  </a:lnTo>
                  <a:lnTo>
                    <a:pt x="0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163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3999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7998" y="4418"/>
                  </a:lnTo>
                  <a:lnTo>
                    <a:pt x="8045" y="4000"/>
                  </a:lnTo>
                  <a:lnTo>
                    <a:pt x="7998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36" y="1163"/>
                  </a:lnTo>
                  <a:lnTo>
                    <a:pt x="6557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621352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3999" y="1"/>
                  </a:moveTo>
                  <a:lnTo>
                    <a:pt x="3999" y="1"/>
                  </a:lnTo>
                  <a:lnTo>
                    <a:pt x="3627" y="1"/>
                  </a:ln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093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163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8"/>
                  </a:lnTo>
                  <a:lnTo>
                    <a:pt x="0" y="4000"/>
                  </a:lnTo>
                  <a:lnTo>
                    <a:pt x="0" y="4000"/>
                  </a:lnTo>
                  <a:lnTo>
                    <a:pt x="0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163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3999" y="8045"/>
                  </a:lnTo>
                  <a:lnTo>
                    <a:pt x="3999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7998" y="4418"/>
                  </a:lnTo>
                  <a:lnTo>
                    <a:pt x="8045" y="4000"/>
                  </a:lnTo>
                  <a:lnTo>
                    <a:pt x="8045" y="4000"/>
                  </a:lnTo>
                  <a:lnTo>
                    <a:pt x="7998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36" y="1163"/>
                  </a:lnTo>
                  <a:lnTo>
                    <a:pt x="6557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lnTo>
                    <a:pt x="3999" y="1"/>
                  </a:lnTo>
                  <a:lnTo>
                    <a:pt x="399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632745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465" y="0"/>
                  </a:moveTo>
                  <a:lnTo>
                    <a:pt x="465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30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0"/>
                  </a:lnTo>
                  <a:lnTo>
                    <a:pt x="46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627630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465" y="0"/>
                  </a:moveTo>
                  <a:lnTo>
                    <a:pt x="465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30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0"/>
                  </a:lnTo>
                  <a:lnTo>
                    <a:pt x="46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6273975" y="2072775"/>
              <a:ext cx="79075" cy="39550"/>
            </a:xfrm>
            <a:custGeom>
              <a:avLst/>
              <a:gdLst/>
              <a:ahLst/>
              <a:cxnLst/>
              <a:rect l="l" t="t" r="r" b="b"/>
              <a:pathLst>
                <a:path w="3163" h="1582" fill="none" extrusionOk="0">
                  <a:moveTo>
                    <a:pt x="3116" y="791"/>
                  </a:moveTo>
                  <a:lnTo>
                    <a:pt x="3116" y="791"/>
                  </a:lnTo>
                  <a:lnTo>
                    <a:pt x="2790" y="1116"/>
                  </a:lnTo>
                  <a:lnTo>
                    <a:pt x="2465" y="1395"/>
                  </a:lnTo>
                  <a:lnTo>
                    <a:pt x="2046" y="1535"/>
                  </a:lnTo>
                  <a:lnTo>
                    <a:pt x="1581" y="1581"/>
                  </a:lnTo>
                  <a:lnTo>
                    <a:pt x="1581" y="1581"/>
                  </a:lnTo>
                  <a:lnTo>
                    <a:pt x="1395" y="1581"/>
                  </a:lnTo>
                  <a:lnTo>
                    <a:pt x="1163" y="1535"/>
                  </a:lnTo>
                  <a:lnTo>
                    <a:pt x="744" y="1349"/>
                  </a:lnTo>
                  <a:lnTo>
                    <a:pt x="372" y="1116"/>
                  </a:lnTo>
                  <a:lnTo>
                    <a:pt x="233" y="977"/>
                  </a:lnTo>
                  <a:lnTo>
                    <a:pt x="93" y="791"/>
                  </a:lnTo>
                  <a:lnTo>
                    <a:pt x="93" y="791"/>
                  </a:lnTo>
                  <a:lnTo>
                    <a:pt x="0" y="605"/>
                  </a:lnTo>
                  <a:lnTo>
                    <a:pt x="0" y="419"/>
                  </a:lnTo>
                  <a:lnTo>
                    <a:pt x="93" y="233"/>
                  </a:lnTo>
                  <a:lnTo>
                    <a:pt x="233" y="93"/>
                  </a:lnTo>
                  <a:lnTo>
                    <a:pt x="233" y="93"/>
                  </a:lnTo>
                  <a:lnTo>
                    <a:pt x="419" y="0"/>
                  </a:lnTo>
                  <a:lnTo>
                    <a:pt x="605" y="0"/>
                  </a:lnTo>
                  <a:lnTo>
                    <a:pt x="791" y="93"/>
                  </a:lnTo>
                  <a:lnTo>
                    <a:pt x="930" y="233"/>
                  </a:lnTo>
                  <a:lnTo>
                    <a:pt x="930" y="233"/>
                  </a:lnTo>
                  <a:lnTo>
                    <a:pt x="1070" y="372"/>
                  </a:lnTo>
                  <a:lnTo>
                    <a:pt x="1209" y="512"/>
                  </a:lnTo>
                  <a:lnTo>
                    <a:pt x="1395" y="558"/>
                  </a:lnTo>
                  <a:lnTo>
                    <a:pt x="1581" y="605"/>
                  </a:lnTo>
                  <a:lnTo>
                    <a:pt x="1581" y="605"/>
                  </a:lnTo>
                  <a:lnTo>
                    <a:pt x="1814" y="558"/>
                  </a:lnTo>
                  <a:lnTo>
                    <a:pt x="2000" y="512"/>
                  </a:lnTo>
                  <a:lnTo>
                    <a:pt x="2139" y="372"/>
                  </a:lnTo>
                  <a:lnTo>
                    <a:pt x="2279" y="233"/>
                  </a:lnTo>
                  <a:lnTo>
                    <a:pt x="2279" y="233"/>
                  </a:lnTo>
                  <a:lnTo>
                    <a:pt x="2418" y="93"/>
                  </a:lnTo>
                  <a:lnTo>
                    <a:pt x="2604" y="47"/>
                  </a:lnTo>
                  <a:lnTo>
                    <a:pt x="2790" y="47"/>
                  </a:lnTo>
                  <a:lnTo>
                    <a:pt x="2976" y="93"/>
                  </a:lnTo>
                  <a:lnTo>
                    <a:pt x="2976" y="93"/>
                  </a:lnTo>
                  <a:lnTo>
                    <a:pt x="3116" y="233"/>
                  </a:lnTo>
                  <a:lnTo>
                    <a:pt x="3162" y="419"/>
                  </a:lnTo>
                  <a:lnTo>
                    <a:pt x="3162" y="605"/>
                  </a:lnTo>
                  <a:lnTo>
                    <a:pt x="3116" y="791"/>
                  </a:lnTo>
                  <a:lnTo>
                    <a:pt x="3116" y="7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6351850" y="209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621352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2976" y="2558"/>
                  </a:moveTo>
                  <a:lnTo>
                    <a:pt x="3209" y="2604"/>
                  </a:lnTo>
                  <a:lnTo>
                    <a:pt x="3348" y="2697"/>
                  </a:lnTo>
                  <a:lnTo>
                    <a:pt x="3441" y="2883"/>
                  </a:lnTo>
                  <a:lnTo>
                    <a:pt x="3488" y="3069"/>
                  </a:lnTo>
                  <a:lnTo>
                    <a:pt x="3441" y="3255"/>
                  </a:lnTo>
                  <a:lnTo>
                    <a:pt x="3348" y="3395"/>
                  </a:lnTo>
                  <a:lnTo>
                    <a:pt x="3209" y="3488"/>
                  </a:lnTo>
                  <a:lnTo>
                    <a:pt x="2976" y="3534"/>
                  </a:lnTo>
                  <a:lnTo>
                    <a:pt x="2790" y="3488"/>
                  </a:lnTo>
                  <a:lnTo>
                    <a:pt x="2651" y="3395"/>
                  </a:lnTo>
                  <a:lnTo>
                    <a:pt x="2558" y="3255"/>
                  </a:lnTo>
                  <a:lnTo>
                    <a:pt x="2511" y="3069"/>
                  </a:lnTo>
                  <a:lnTo>
                    <a:pt x="2558" y="2883"/>
                  </a:lnTo>
                  <a:lnTo>
                    <a:pt x="2651" y="2697"/>
                  </a:lnTo>
                  <a:lnTo>
                    <a:pt x="2790" y="2604"/>
                  </a:lnTo>
                  <a:lnTo>
                    <a:pt x="2976" y="2558"/>
                  </a:lnTo>
                  <a:close/>
                  <a:moveTo>
                    <a:pt x="5022" y="2558"/>
                  </a:moveTo>
                  <a:lnTo>
                    <a:pt x="5255" y="2604"/>
                  </a:lnTo>
                  <a:lnTo>
                    <a:pt x="5394" y="2697"/>
                  </a:lnTo>
                  <a:lnTo>
                    <a:pt x="5487" y="2883"/>
                  </a:lnTo>
                  <a:lnTo>
                    <a:pt x="5534" y="3069"/>
                  </a:lnTo>
                  <a:lnTo>
                    <a:pt x="5487" y="3255"/>
                  </a:lnTo>
                  <a:lnTo>
                    <a:pt x="5394" y="3395"/>
                  </a:lnTo>
                  <a:lnTo>
                    <a:pt x="5255" y="3488"/>
                  </a:lnTo>
                  <a:lnTo>
                    <a:pt x="5022" y="3534"/>
                  </a:lnTo>
                  <a:lnTo>
                    <a:pt x="4836" y="3488"/>
                  </a:lnTo>
                  <a:lnTo>
                    <a:pt x="4697" y="3395"/>
                  </a:lnTo>
                  <a:lnTo>
                    <a:pt x="4604" y="3255"/>
                  </a:lnTo>
                  <a:lnTo>
                    <a:pt x="4557" y="3069"/>
                  </a:lnTo>
                  <a:lnTo>
                    <a:pt x="4604" y="2883"/>
                  </a:lnTo>
                  <a:lnTo>
                    <a:pt x="4697" y="2697"/>
                  </a:lnTo>
                  <a:lnTo>
                    <a:pt x="4836" y="2604"/>
                  </a:lnTo>
                  <a:lnTo>
                    <a:pt x="5022" y="2558"/>
                  </a:lnTo>
                  <a:close/>
                  <a:moveTo>
                    <a:pt x="3999" y="4418"/>
                  </a:moveTo>
                  <a:lnTo>
                    <a:pt x="4464" y="4511"/>
                  </a:lnTo>
                  <a:lnTo>
                    <a:pt x="4883" y="4650"/>
                  </a:lnTo>
                  <a:lnTo>
                    <a:pt x="5208" y="4883"/>
                  </a:lnTo>
                  <a:lnTo>
                    <a:pt x="5534" y="5208"/>
                  </a:lnTo>
                  <a:lnTo>
                    <a:pt x="5580" y="5394"/>
                  </a:lnTo>
                  <a:lnTo>
                    <a:pt x="5580" y="5581"/>
                  </a:lnTo>
                  <a:lnTo>
                    <a:pt x="5534" y="5767"/>
                  </a:lnTo>
                  <a:lnTo>
                    <a:pt x="5394" y="5906"/>
                  </a:lnTo>
                  <a:lnTo>
                    <a:pt x="5208" y="5999"/>
                  </a:lnTo>
                  <a:lnTo>
                    <a:pt x="5022" y="5999"/>
                  </a:lnTo>
                  <a:lnTo>
                    <a:pt x="4836" y="5906"/>
                  </a:lnTo>
                  <a:lnTo>
                    <a:pt x="4697" y="5767"/>
                  </a:lnTo>
                  <a:lnTo>
                    <a:pt x="4557" y="5627"/>
                  </a:lnTo>
                  <a:lnTo>
                    <a:pt x="4418" y="5534"/>
                  </a:lnTo>
                  <a:lnTo>
                    <a:pt x="4232" y="5441"/>
                  </a:lnTo>
                  <a:lnTo>
                    <a:pt x="3813" y="5441"/>
                  </a:lnTo>
                  <a:lnTo>
                    <a:pt x="3627" y="5534"/>
                  </a:lnTo>
                  <a:lnTo>
                    <a:pt x="3488" y="5627"/>
                  </a:lnTo>
                  <a:lnTo>
                    <a:pt x="3348" y="5813"/>
                  </a:lnTo>
                  <a:lnTo>
                    <a:pt x="3255" y="5906"/>
                  </a:lnTo>
                  <a:lnTo>
                    <a:pt x="3162" y="5953"/>
                  </a:lnTo>
                  <a:lnTo>
                    <a:pt x="3023" y="5999"/>
                  </a:lnTo>
                  <a:lnTo>
                    <a:pt x="2790" y="5999"/>
                  </a:lnTo>
                  <a:lnTo>
                    <a:pt x="2651" y="5906"/>
                  </a:lnTo>
                  <a:lnTo>
                    <a:pt x="2511" y="5767"/>
                  </a:lnTo>
                  <a:lnTo>
                    <a:pt x="2418" y="5627"/>
                  </a:lnTo>
                  <a:lnTo>
                    <a:pt x="2418" y="5441"/>
                  </a:lnTo>
                  <a:lnTo>
                    <a:pt x="2511" y="5255"/>
                  </a:lnTo>
                  <a:lnTo>
                    <a:pt x="2651" y="5069"/>
                  </a:lnTo>
                  <a:lnTo>
                    <a:pt x="2790" y="4883"/>
                  </a:lnTo>
                  <a:lnTo>
                    <a:pt x="3162" y="4650"/>
                  </a:lnTo>
                  <a:lnTo>
                    <a:pt x="3581" y="4511"/>
                  </a:lnTo>
                  <a:lnTo>
                    <a:pt x="3813" y="4464"/>
                  </a:lnTo>
                  <a:lnTo>
                    <a:pt x="3999" y="4418"/>
                  </a:lnTo>
                  <a:close/>
                  <a:moveTo>
                    <a:pt x="3999" y="0"/>
                  </a:move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093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163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7"/>
                  </a:lnTo>
                  <a:lnTo>
                    <a:pt x="0" y="4046"/>
                  </a:lnTo>
                  <a:lnTo>
                    <a:pt x="0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163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7998" y="4418"/>
                  </a:lnTo>
                  <a:lnTo>
                    <a:pt x="8045" y="4046"/>
                  </a:lnTo>
                  <a:lnTo>
                    <a:pt x="7998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36" y="1209"/>
                  </a:lnTo>
                  <a:lnTo>
                    <a:pt x="6557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621352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3999" y="0"/>
                  </a:moveTo>
                  <a:lnTo>
                    <a:pt x="3999" y="0"/>
                  </a:ln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093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163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7"/>
                  </a:lnTo>
                  <a:lnTo>
                    <a:pt x="0" y="4046"/>
                  </a:lnTo>
                  <a:lnTo>
                    <a:pt x="0" y="4046"/>
                  </a:lnTo>
                  <a:lnTo>
                    <a:pt x="0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163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3999" y="8045"/>
                  </a:lnTo>
                  <a:lnTo>
                    <a:pt x="3999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7998" y="4418"/>
                  </a:lnTo>
                  <a:lnTo>
                    <a:pt x="8045" y="4046"/>
                  </a:lnTo>
                  <a:lnTo>
                    <a:pt x="8045" y="4046"/>
                  </a:lnTo>
                  <a:lnTo>
                    <a:pt x="7998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36" y="1209"/>
                  </a:lnTo>
                  <a:lnTo>
                    <a:pt x="6557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3999" y="0"/>
                  </a:lnTo>
                  <a:lnTo>
                    <a:pt x="3999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6327450" y="2248300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fill="none" extrusionOk="0">
                  <a:moveTo>
                    <a:pt x="465" y="1"/>
                  </a:moveTo>
                  <a:lnTo>
                    <a:pt x="465" y="1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326"/>
                  </a:lnTo>
                  <a:lnTo>
                    <a:pt x="977" y="512"/>
                  </a:lnTo>
                  <a:lnTo>
                    <a:pt x="977" y="512"/>
                  </a:lnTo>
                  <a:lnTo>
                    <a:pt x="930" y="698"/>
                  </a:lnTo>
                  <a:lnTo>
                    <a:pt x="837" y="838"/>
                  </a:lnTo>
                  <a:lnTo>
                    <a:pt x="698" y="931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1"/>
                  </a:lnTo>
                  <a:lnTo>
                    <a:pt x="140" y="838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1"/>
                  </a:lnTo>
                  <a:lnTo>
                    <a:pt x="4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6276300" y="2248300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fill="none" extrusionOk="0">
                  <a:moveTo>
                    <a:pt x="465" y="1"/>
                  </a:moveTo>
                  <a:lnTo>
                    <a:pt x="465" y="1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326"/>
                  </a:lnTo>
                  <a:lnTo>
                    <a:pt x="977" y="512"/>
                  </a:lnTo>
                  <a:lnTo>
                    <a:pt x="977" y="512"/>
                  </a:lnTo>
                  <a:lnTo>
                    <a:pt x="930" y="698"/>
                  </a:lnTo>
                  <a:lnTo>
                    <a:pt x="837" y="838"/>
                  </a:lnTo>
                  <a:lnTo>
                    <a:pt x="698" y="931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1"/>
                  </a:lnTo>
                  <a:lnTo>
                    <a:pt x="140" y="838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1"/>
                  </a:lnTo>
                  <a:lnTo>
                    <a:pt x="4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6273975" y="2294800"/>
              <a:ext cx="79075" cy="39575"/>
            </a:xfrm>
            <a:custGeom>
              <a:avLst/>
              <a:gdLst/>
              <a:ahLst/>
              <a:cxnLst/>
              <a:rect l="l" t="t" r="r" b="b"/>
              <a:pathLst>
                <a:path w="3163" h="1583" fill="none" extrusionOk="0">
                  <a:moveTo>
                    <a:pt x="2976" y="1489"/>
                  </a:moveTo>
                  <a:lnTo>
                    <a:pt x="2976" y="1489"/>
                  </a:lnTo>
                  <a:lnTo>
                    <a:pt x="2790" y="1582"/>
                  </a:lnTo>
                  <a:lnTo>
                    <a:pt x="2604" y="1582"/>
                  </a:lnTo>
                  <a:lnTo>
                    <a:pt x="2418" y="1489"/>
                  </a:lnTo>
                  <a:lnTo>
                    <a:pt x="2279" y="1350"/>
                  </a:lnTo>
                  <a:lnTo>
                    <a:pt x="2279" y="1350"/>
                  </a:lnTo>
                  <a:lnTo>
                    <a:pt x="2139" y="1210"/>
                  </a:lnTo>
                  <a:lnTo>
                    <a:pt x="2000" y="1117"/>
                  </a:lnTo>
                  <a:lnTo>
                    <a:pt x="1814" y="1024"/>
                  </a:lnTo>
                  <a:lnTo>
                    <a:pt x="1581" y="1024"/>
                  </a:lnTo>
                  <a:lnTo>
                    <a:pt x="1581" y="1024"/>
                  </a:lnTo>
                  <a:lnTo>
                    <a:pt x="1395" y="1024"/>
                  </a:lnTo>
                  <a:lnTo>
                    <a:pt x="1209" y="1117"/>
                  </a:lnTo>
                  <a:lnTo>
                    <a:pt x="1070" y="1210"/>
                  </a:lnTo>
                  <a:lnTo>
                    <a:pt x="930" y="1396"/>
                  </a:lnTo>
                  <a:lnTo>
                    <a:pt x="930" y="1396"/>
                  </a:lnTo>
                  <a:lnTo>
                    <a:pt x="837" y="1489"/>
                  </a:lnTo>
                  <a:lnTo>
                    <a:pt x="744" y="1536"/>
                  </a:lnTo>
                  <a:lnTo>
                    <a:pt x="605" y="1582"/>
                  </a:lnTo>
                  <a:lnTo>
                    <a:pt x="512" y="1582"/>
                  </a:lnTo>
                  <a:lnTo>
                    <a:pt x="512" y="1582"/>
                  </a:lnTo>
                  <a:lnTo>
                    <a:pt x="372" y="1582"/>
                  </a:lnTo>
                  <a:lnTo>
                    <a:pt x="233" y="1489"/>
                  </a:lnTo>
                  <a:lnTo>
                    <a:pt x="233" y="1489"/>
                  </a:lnTo>
                  <a:lnTo>
                    <a:pt x="93" y="1350"/>
                  </a:lnTo>
                  <a:lnTo>
                    <a:pt x="0" y="1210"/>
                  </a:lnTo>
                  <a:lnTo>
                    <a:pt x="0" y="1024"/>
                  </a:lnTo>
                  <a:lnTo>
                    <a:pt x="93" y="838"/>
                  </a:lnTo>
                  <a:lnTo>
                    <a:pt x="93" y="838"/>
                  </a:lnTo>
                  <a:lnTo>
                    <a:pt x="233" y="652"/>
                  </a:lnTo>
                  <a:lnTo>
                    <a:pt x="372" y="466"/>
                  </a:lnTo>
                  <a:lnTo>
                    <a:pt x="744" y="233"/>
                  </a:lnTo>
                  <a:lnTo>
                    <a:pt x="1163" y="94"/>
                  </a:lnTo>
                  <a:lnTo>
                    <a:pt x="1395" y="47"/>
                  </a:lnTo>
                  <a:lnTo>
                    <a:pt x="1581" y="1"/>
                  </a:lnTo>
                  <a:lnTo>
                    <a:pt x="1581" y="1"/>
                  </a:lnTo>
                  <a:lnTo>
                    <a:pt x="2046" y="94"/>
                  </a:lnTo>
                  <a:lnTo>
                    <a:pt x="2465" y="233"/>
                  </a:lnTo>
                  <a:lnTo>
                    <a:pt x="2790" y="466"/>
                  </a:lnTo>
                  <a:lnTo>
                    <a:pt x="3116" y="791"/>
                  </a:lnTo>
                  <a:lnTo>
                    <a:pt x="3116" y="791"/>
                  </a:lnTo>
                  <a:lnTo>
                    <a:pt x="3162" y="977"/>
                  </a:lnTo>
                  <a:lnTo>
                    <a:pt x="3162" y="1164"/>
                  </a:lnTo>
                  <a:lnTo>
                    <a:pt x="3116" y="1350"/>
                  </a:lnTo>
                  <a:lnTo>
                    <a:pt x="2976" y="1489"/>
                  </a:lnTo>
                  <a:lnTo>
                    <a:pt x="2976" y="1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6348375" y="2332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643557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3023" y="2558"/>
                  </a:moveTo>
                  <a:lnTo>
                    <a:pt x="3209" y="2605"/>
                  </a:lnTo>
                  <a:lnTo>
                    <a:pt x="3348" y="2698"/>
                  </a:lnTo>
                  <a:lnTo>
                    <a:pt x="3441" y="2837"/>
                  </a:lnTo>
                  <a:lnTo>
                    <a:pt x="3488" y="3023"/>
                  </a:lnTo>
                  <a:lnTo>
                    <a:pt x="3441" y="3256"/>
                  </a:lnTo>
                  <a:lnTo>
                    <a:pt x="3348" y="3395"/>
                  </a:lnTo>
                  <a:lnTo>
                    <a:pt x="3209" y="3488"/>
                  </a:lnTo>
                  <a:lnTo>
                    <a:pt x="3023" y="3535"/>
                  </a:lnTo>
                  <a:lnTo>
                    <a:pt x="2790" y="3488"/>
                  </a:lnTo>
                  <a:lnTo>
                    <a:pt x="2651" y="3395"/>
                  </a:lnTo>
                  <a:lnTo>
                    <a:pt x="2558" y="3256"/>
                  </a:lnTo>
                  <a:lnTo>
                    <a:pt x="2511" y="3023"/>
                  </a:lnTo>
                  <a:lnTo>
                    <a:pt x="2558" y="2837"/>
                  </a:lnTo>
                  <a:lnTo>
                    <a:pt x="2651" y="2698"/>
                  </a:lnTo>
                  <a:lnTo>
                    <a:pt x="2790" y="2605"/>
                  </a:lnTo>
                  <a:lnTo>
                    <a:pt x="3023" y="2558"/>
                  </a:lnTo>
                  <a:close/>
                  <a:moveTo>
                    <a:pt x="5069" y="2558"/>
                  </a:moveTo>
                  <a:lnTo>
                    <a:pt x="5255" y="2605"/>
                  </a:lnTo>
                  <a:lnTo>
                    <a:pt x="5394" y="2698"/>
                  </a:lnTo>
                  <a:lnTo>
                    <a:pt x="5534" y="2837"/>
                  </a:lnTo>
                  <a:lnTo>
                    <a:pt x="5534" y="3023"/>
                  </a:lnTo>
                  <a:lnTo>
                    <a:pt x="5534" y="3256"/>
                  </a:lnTo>
                  <a:lnTo>
                    <a:pt x="5394" y="3395"/>
                  </a:lnTo>
                  <a:lnTo>
                    <a:pt x="5255" y="3488"/>
                  </a:lnTo>
                  <a:lnTo>
                    <a:pt x="5069" y="3535"/>
                  </a:lnTo>
                  <a:lnTo>
                    <a:pt x="4883" y="3488"/>
                  </a:lnTo>
                  <a:lnTo>
                    <a:pt x="4697" y="3395"/>
                  </a:lnTo>
                  <a:lnTo>
                    <a:pt x="4604" y="3256"/>
                  </a:lnTo>
                  <a:lnTo>
                    <a:pt x="4557" y="3023"/>
                  </a:lnTo>
                  <a:lnTo>
                    <a:pt x="4604" y="2837"/>
                  </a:lnTo>
                  <a:lnTo>
                    <a:pt x="4697" y="2698"/>
                  </a:lnTo>
                  <a:lnTo>
                    <a:pt x="4883" y="2605"/>
                  </a:lnTo>
                  <a:lnTo>
                    <a:pt x="5069" y="2558"/>
                  </a:lnTo>
                  <a:close/>
                  <a:moveTo>
                    <a:pt x="5069" y="4651"/>
                  </a:moveTo>
                  <a:lnTo>
                    <a:pt x="5255" y="4697"/>
                  </a:lnTo>
                  <a:lnTo>
                    <a:pt x="5441" y="4790"/>
                  </a:lnTo>
                  <a:lnTo>
                    <a:pt x="5534" y="4976"/>
                  </a:lnTo>
                  <a:lnTo>
                    <a:pt x="5580" y="5162"/>
                  </a:lnTo>
                  <a:lnTo>
                    <a:pt x="5534" y="5348"/>
                  </a:lnTo>
                  <a:lnTo>
                    <a:pt x="5441" y="5488"/>
                  </a:lnTo>
                  <a:lnTo>
                    <a:pt x="5255" y="5627"/>
                  </a:lnTo>
                  <a:lnTo>
                    <a:pt x="5069" y="5674"/>
                  </a:lnTo>
                  <a:lnTo>
                    <a:pt x="2976" y="5674"/>
                  </a:lnTo>
                  <a:lnTo>
                    <a:pt x="2790" y="5627"/>
                  </a:lnTo>
                  <a:lnTo>
                    <a:pt x="2651" y="5488"/>
                  </a:lnTo>
                  <a:lnTo>
                    <a:pt x="2511" y="5348"/>
                  </a:lnTo>
                  <a:lnTo>
                    <a:pt x="2511" y="5162"/>
                  </a:lnTo>
                  <a:lnTo>
                    <a:pt x="2511" y="4976"/>
                  </a:lnTo>
                  <a:lnTo>
                    <a:pt x="2651" y="4790"/>
                  </a:lnTo>
                  <a:lnTo>
                    <a:pt x="2790" y="4697"/>
                  </a:lnTo>
                  <a:lnTo>
                    <a:pt x="2976" y="4651"/>
                  </a:lnTo>
                  <a:close/>
                  <a:moveTo>
                    <a:pt x="3627" y="1"/>
                  </a:move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139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209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8"/>
                  </a:lnTo>
                  <a:lnTo>
                    <a:pt x="0" y="4000"/>
                  </a:lnTo>
                  <a:lnTo>
                    <a:pt x="47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209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4046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8045" y="4418"/>
                  </a:lnTo>
                  <a:lnTo>
                    <a:pt x="8045" y="4000"/>
                  </a:lnTo>
                  <a:lnTo>
                    <a:pt x="8045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82" y="1163"/>
                  </a:lnTo>
                  <a:lnTo>
                    <a:pt x="6603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643557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4046" y="8045"/>
                  </a:moveTo>
                  <a:lnTo>
                    <a:pt x="4046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8045" y="4418"/>
                  </a:lnTo>
                  <a:lnTo>
                    <a:pt x="8045" y="4000"/>
                  </a:lnTo>
                  <a:lnTo>
                    <a:pt x="8045" y="4000"/>
                  </a:lnTo>
                  <a:lnTo>
                    <a:pt x="8045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82" y="1163"/>
                  </a:lnTo>
                  <a:lnTo>
                    <a:pt x="6603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lnTo>
                    <a:pt x="4046" y="1"/>
                  </a:lnTo>
                  <a:lnTo>
                    <a:pt x="4046" y="1"/>
                  </a:lnTo>
                  <a:lnTo>
                    <a:pt x="3627" y="1"/>
                  </a:ln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139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209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8"/>
                  </a:lnTo>
                  <a:lnTo>
                    <a:pt x="0" y="4000"/>
                  </a:lnTo>
                  <a:lnTo>
                    <a:pt x="0" y="4000"/>
                  </a:lnTo>
                  <a:lnTo>
                    <a:pt x="47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209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4046" y="8045"/>
                  </a:lnTo>
                  <a:lnTo>
                    <a:pt x="4046" y="80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654950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512" y="0"/>
                  </a:move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77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77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512" y="977"/>
                  </a:lnTo>
                  <a:lnTo>
                    <a:pt x="512" y="977"/>
                  </a:lnTo>
                  <a:lnTo>
                    <a:pt x="326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51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649835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512" y="0"/>
                  </a:move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30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512" y="977"/>
                  </a:lnTo>
                  <a:lnTo>
                    <a:pt x="512" y="977"/>
                  </a:lnTo>
                  <a:lnTo>
                    <a:pt x="279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512" y="0"/>
                  </a:lnTo>
                  <a:lnTo>
                    <a:pt x="51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6498350" y="2078575"/>
              <a:ext cx="76750" cy="25600"/>
            </a:xfrm>
            <a:custGeom>
              <a:avLst/>
              <a:gdLst/>
              <a:ahLst/>
              <a:cxnLst/>
              <a:rect l="l" t="t" r="r" b="b"/>
              <a:pathLst>
                <a:path w="3070" h="1024" fill="none" extrusionOk="0">
                  <a:moveTo>
                    <a:pt x="465" y="1"/>
                  </a:moveTo>
                  <a:lnTo>
                    <a:pt x="2558" y="1"/>
                  </a:lnTo>
                  <a:lnTo>
                    <a:pt x="2558" y="1"/>
                  </a:lnTo>
                  <a:lnTo>
                    <a:pt x="2744" y="47"/>
                  </a:lnTo>
                  <a:lnTo>
                    <a:pt x="2930" y="140"/>
                  </a:lnTo>
                  <a:lnTo>
                    <a:pt x="3023" y="326"/>
                  </a:lnTo>
                  <a:lnTo>
                    <a:pt x="3069" y="512"/>
                  </a:lnTo>
                  <a:lnTo>
                    <a:pt x="3069" y="512"/>
                  </a:lnTo>
                  <a:lnTo>
                    <a:pt x="3023" y="698"/>
                  </a:lnTo>
                  <a:lnTo>
                    <a:pt x="2930" y="838"/>
                  </a:lnTo>
                  <a:lnTo>
                    <a:pt x="2744" y="977"/>
                  </a:lnTo>
                  <a:lnTo>
                    <a:pt x="2558" y="1024"/>
                  </a:lnTo>
                  <a:lnTo>
                    <a:pt x="465" y="1024"/>
                  </a:lnTo>
                  <a:lnTo>
                    <a:pt x="465" y="1024"/>
                  </a:lnTo>
                  <a:lnTo>
                    <a:pt x="279" y="977"/>
                  </a:lnTo>
                  <a:lnTo>
                    <a:pt x="140" y="838"/>
                  </a:lnTo>
                  <a:lnTo>
                    <a:pt x="0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326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1"/>
                  </a:lnTo>
                  <a:lnTo>
                    <a:pt x="4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6509975" y="2078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643557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2744" y="2325"/>
                  </a:moveTo>
                  <a:lnTo>
                    <a:pt x="2883" y="2418"/>
                  </a:lnTo>
                  <a:lnTo>
                    <a:pt x="3395" y="2744"/>
                  </a:lnTo>
                  <a:lnTo>
                    <a:pt x="3534" y="2883"/>
                  </a:lnTo>
                  <a:lnTo>
                    <a:pt x="3627" y="3069"/>
                  </a:lnTo>
                  <a:lnTo>
                    <a:pt x="3627" y="3255"/>
                  </a:lnTo>
                  <a:lnTo>
                    <a:pt x="3534" y="3441"/>
                  </a:lnTo>
                  <a:lnTo>
                    <a:pt x="3441" y="3534"/>
                  </a:lnTo>
                  <a:lnTo>
                    <a:pt x="3348" y="3581"/>
                  </a:lnTo>
                  <a:lnTo>
                    <a:pt x="3255" y="3627"/>
                  </a:lnTo>
                  <a:lnTo>
                    <a:pt x="2976" y="3627"/>
                  </a:lnTo>
                  <a:lnTo>
                    <a:pt x="2837" y="3581"/>
                  </a:lnTo>
                  <a:lnTo>
                    <a:pt x="2372" y="3209"/>
                  </a:lnTo>
                  <a:lnTo>
                    <a:pt x="2232" y="3069"/>
                  </a:lnTo>
                  <a:lnTo>
                    <a:pt x="2139" y="2930"/>
                  </a:lnTo>
                  <a:lnTo>
                    <a:pt x="2139" y="2744"/>
                  </a:lnTo>
                  <a:lnTo>
                    <a:pt x="2232" y="2558"/>
                  </a:lnTo>
                  <a:lnTo>
                    <a:pt x="2372" y="2418"/>
                  </a:lnTo>
                  <a:lnTo>
                    <a:pt x="2558" y="2325"/>
                  </a:lnTo>
                  <a:close/>
                  <a:moveTo>
                    <a:pt x="5534" y="2325"/>
                  </a:moveTo>
                  <a:lnTo>
                    <a:pt x="5720" y="2418"/>
                  </a:lnTo>
                  <a:lnTo>
                    <a:pt x="5859" y="2558"/>
                  </a:lnTo>
                  <a:lnTo>
                    <a:pt x="5906" y="2744"/>
                  </a:lnTo>
                  <a:lnTo>
                    <a:pt x="5906" y="2930"/>
                  </a:lnTo>
                  <a:lnTo>
                    <a:pt x="5859" y="3069"/>
                  </a:lnTo>
                  <a:lnTo>
                    <a:pt x="5720" y="3209"/>
                  </a:lnTo>
                  <a:lnTo>
                    <a:pt x="5208" y="3581"/>
                  </a:lnTo>
                  <a:lnTo>
                    <a:pt x="5069" y="3627"/>
                  </a:lnTo>
                  <a:lnTo>
                    <a:pt x="4836" y="3627"/>
                  </a:lnTo>
                  <a:lnTo>
                    <a:pt x="4697" y="3581"/>
                  </a:lnTo>
                  <a:lnTo>
                    <a:pt x="4604" y="3534"/>
                  </a:lnTo>
                  <a:lnTo>
                    <a:pt x="4511" y="3441"/>
                  </a:lnTo>
                  <a:lnTo>
                    <a:pt x="4464" y="3255"/>
                  </a:lnTo>
                  <a:lnTo>
                    <a:pt x="4464" y="3069"/>
                  </a:lnTo>
                  <a:lnTo>
                    <a:pt x="4511" y="2883"/>
                  </a:lnTo>
                  <a:lnTo>
                    <a:pt x="4650" y="2744"/>
                  </a:lnTo>
                  <a:lnTo>
                    <a:pt x="5162" y="2418"/>
                  </a:lnTo>
                  <a:lnTo>
                    <a:pt x="5348" y="2325"/>
                  </a:lnTo>
                  <a:close/>
                  <a:moveTo>
                    <a:pt x="5208" y="4464"/>
                  </a:moveTo>
                  <a:lnTo>
                    <a:pt x="5394" y="4511"/>
                  </a:lnTo>
                  <a:lnTo>
                    <a:pt x="5534" y="4650"/>
                  </a:lnTo>
                  <a:lnTo>
                    <a:pt x="5627" y="4836"/>
                  </a:lnTo>
                  <a:lnTo>
                    <a:pt x="5627" y="5022"/>
                  </a:lnTo>
                  <a:lnTo>
                    <a:pt x="5534" y="5208"/>
                  </a:lnTo>
                  <a:lnTo>
                    <a:pt x="5255" y="5534"/>
                  </a:lnTo>
                  <a:lnTo>
                    <a:pt x="4883" y="5813"/>
                  </a:lnTo>
                  <a:lnTo>
                    <a:pt x="4464" y="5953"/>
                  </a:lnTo>
                  <a:lnTo>
                    <a:pt x="4046" y="5999"/>
                  </a:lnTo>
                  <a:lnTo>
                    <a:pt x="3813" y="5999"/>
                  </a:lnTo>
                  <a:lnTo>
                    <a:pt x="3581" y="5953"/>
                  </a:lnTo>
                  <a:lnTo>
                    <a:pt x="3162" y="5813"/>
                  </a:lnTo>
                  <a:lnTo>
                    <a:pt x="2790" y="5534"/>
                  </a:lnTo>
                  <a:lnTo>
                    <a:pt x="2651" y="5394"/>
                  </a:lnTo>
                  <a:lnTo>
                    <a:pt x="2511" y="5208"/>
                  </a:lnTo>
                  <a:lnTo>
                    <a:pt x="2465" y="5022"/>
                  </a:lnTo>
                  <a:lnTo>
                    <a:pt x="2465" y="4836"/>
                  </a:lnTo>
                  <a:lnTo>
                    <a:pt x="2511" y="4650"/>
                  </a:lnTo>
                  <a:lnTo>
                    <a:pt x="2651" y="4511"/>
                  </a:lnTo>
                  <a:lnTo>
                    <a:pt x="2837" y="4464"/>
                  </a:lnTo>
                  <a:lnTo>
                    <a:pt x="3023" y="4464"/>
                  </a:lnTo>
                  <a:lnTo>
                    <a:pt x="3209" y="4511"/>
                  </a:lnTo>
                  <a:lnTo>
                    <a:pt x="3348" y="4650"/>
                  </a:lnTo>
                  <a:lnTo>
                    <a:pt x="3488" y="4790"/>
                  </a:lnTo>
                  <a:lnTo>
                    <a:pt x="3627" y="4929"/>
                  </a:lnTo>
                  <a:lnTo>
                    <a:pt x="3813" y="4976"/>
                  </a:lnTo>
                  <a:lnTo>
                    <a:pt x="4046" y="5022"/>
                  </a:lnTo>
                  <a:lnTo>
                    <a:pt x="4232" y="4976"/>
                  </a:lnTo>
                  <a:lnTo>
                    <a:pt x="4418" y="4929"/>
                  </a:lnTo>
                  <a:lnTo>
                    <a:pt x="4557" y="4790"/>
                  </a:lnTo>
                  <a:lnTo>
                    <a:pt x="4697" y="4650"/>
                  </a:lnTo>
                  <a:lnTo>
                    <a:pt x="4836" y="4511"/>
                  </a:lnTo>
                  <a:lnTo>
                    <a:pt x="5022" y="4464"/>
                  </a:lnTo>
                  <a:close/>
                  <a:moveTo>
                    <a:pt x="4046" y="0"/>
                  </a:move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139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209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7"/>
                  </a:lnTo>
                  <a:lnTo>
                    <a:pt x="0" y="4046"/>
                  </a:lnTo>
                  <a:lnTo>
                    <a:pt x="47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209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8045" y="4418"/>
                  </a:lnTo>
                  <a:lnTo>
                    <a:pt x="8045" y="4046"/>
                  </a:lnTo>
                  <a:lnTo>
                    <a:pt x="8045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82" y="1209"/>
                  </a:lnTo>
                  <a:lnTo>
                    <a:pt x="6603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643557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4046" y="0"/>
                  </a:moveTo>
                  <a:lnTo>
                    <a:pt x="4046" y="0"/>
                  </a:ln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139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209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7"/>
                  </a:lnTo>
                  <a:lnTo>
                    <a:pt x="0" y="4046"/>
                  </a:lnTo>
                  <a:lnTo>
                    <a:pt x="0" y="4046"/>
                  </a:lnTo>
                  <a:lnTo>
                    <a:pt x="47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209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4046" y="8045"/>
                  </a:lnTo>
                  <a:lnTo>
                    <a:pt x="4046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8045" y="4418"/>
                  </a:lnTo>
                  <a:lnTo>
                    <a:pt x="8045" y="4046"/>
                  </a:lnTo>
                  <a:lnTo>
                    <a:pt x="8045" y="4046"/>
                  </a:lnTo>
                  <a:lnTo>
                    <a:pt x="8045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82" y="1209"/>
                  </a:lnTo>
                  <a:lnTo>
                    <a:pt x="6603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4046" y="0"/>
                  </a:lnTo>
                  <a:lnTo>
                    <a:pt x="404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6489050" y="2242500"/>
              <a:ext cx="37225" cy="32575"/>
            </a:xfrm>
            <a:custGeom>
              <a:avLst/>
              <a:gdLst/>
              <a:ahLst/>
              <a:cxnLst/>
              <a:rect l="l" t="t" r="r" b="b"/>
              <a:pathLst>
                <a:path w="1489" h="1303" fill="none" extrusionOk="0">
                  <a:moveTo>
                    <a:pt x="93" y="233"/>
                  </a:moveTo>
                  <a:lnTo>
                    <a:pt x="93" y="233"/>
                  </a:lnTo>
                  <a:lnTo>
                    <a:pt x="233" y="93"/>
                  </a:lnTo>
                  <a:lnTo>
                    <a:pt x="419" y="0"/>
                  </a:lnTo>
                  <a:lnTo>
                    <a:pt x="605" y="0"/>
                  </a:lnTo>
                  <a:lnTo>
                    <a:pt x="744" y="93"/>
                  </a:lnTo>
                  <a:lnTo>
                    <a:pt x="1256" y="419"/>
                  </a:lnTo>
                  <a:lnTo>
                    <a:pt x="1256" y="419"/>
                  </a:lnTo>
                  <a:lnTo>
                    <a:pt x="1395" y="558"/>
                  </a:lnTo>
                  <a:lnTo>
                    <a:pt x="1488" y="744"/>
                  </a:lnTo>
                  <a:lnTo>
                    <a:pt x="1488" y="930"/>
                  </a:lnTo>
                  <a:lnTo>
                    <a:pt x="1395" y="1116"/>
                  </a:lnTo>
                  <a:lnTo>
                    <a:pt x="1395" y="1116"/>
                  </a:lnTo>
                  <a:lnTo>
                    <a:pt x="1302" y="1209"/>
                  </a:lnTo>
                  <a:lnTo>
                    <a:pt x="1209" y="1256"/>
                  </a:lnTo>
                  <a:lnTo>
                    <a:pt x="1116" y="1302"/>
                  </a:lnTo>
                  <a:lnTo>
                    <a:pt x="977" y="1302"/>
                  </a:lnTo>
                  <a:lnTo>
                    <a:pt x="977" y="1302"/>
                  </a:lnTo>
                  <a:lnTo>
                    <a:pt x="837" y="1302"/>
                  </a:lnTo>
                  <a:lnTo>
                    <a:pt x="698" y="1256"/>
                  </a:lnTo>
                  <a:lnTo>
                    <a:pt x="233" y="884"/>
                  </a:lnTo>
                  <a:lnTo>
                    <a:pt x="233" y="884"/>
                  </a:lnTo>
                  <a:lnTo>
                    <a:pt x="93" y="744"/>
                  </a:lnTo>
                  <a:lnTo>
                    <a:pt x="0" y="605"/>
                  </a:lnTo>
                  <a:lnTo>
                    <a:pt x="0" y="419"/>
                  </a:lnTo>
                  <a:lnTo>
                    <a:pt x="93" y="233"/>
                  </a:lnTo>
                  <a:lnTo>
                    <a:pt x="93" y="2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6497175" y="2295975"/>
              <a:ext cx="79075" cy="38400"/>
            </a:xfrm>
            <a:custGeom>
              <a:avLst/>
              <a:gdLst/>
              <a:ahLst/>
              <a:cxnLst/>
              <a:rect l="l" t="t" r="r" b="b"/>
              <a:pathLst>
                <a:path w="3163" h="1536" fill="none" extrusionOk="0">
                  <a:moveTo>
                    <a:pt x="3070" y="744"/>
                  </a:moveTo>
                  <a:lnTo>
                    <a:pt x="3070" y="744"/>
                  </a:lnTo>
                  <a:lnTo>
                    <a:pt x="2791" y="1070"/>
                  </a:lnTo>
                  <a:lnTo>
                    <a:pt x="2419" y="1349"/>
                  </a:lnTo>
                  <a:lnTo>
                    <a:pt x="2000" y="1489"/>
                  </a:lnTo>
                  <a:lnTo>
                    <a:pt x="1582" y="1535"/>
                  </a:lnTo>
                  <a:lnTo>
                    <a:pt x="1582" y="1535"/>
                  </a:lnTo>
                  <a:lnTo>
                    <a:pt x="1349" y="1535"/>
                  </a:lnTo>
                  <a:lnTo>
                    <a:pt x="1117" y="1489"/>
                  </a:lnTo>
                  <a:lnTo>
                    <a:pt x="698" y="1349"/>
                  </a:lnTo>
                  <a:lnTo>
                    <a:pt x="326" y="1070"/>
                  </a:lnTo>
                  <a:lnTo>
                    <a:pt x="187" y="930"/>
                  </a:lnTo>
                  <a:lnTo>
                    <a:pt x="47" y="744"/>
                  </a:lnTo>
                  <a:lnTo>
                    <a:pt x="47" y="744"/>
                  </a:lnTo>
                  <a:lnTo>
                    <a:pt x="1" y="558"/>
                  </a:lnTo>
                  <a:lnTo>
                    <a:pt x="1" y="372"/>
                  </a:lnTo>
                  <a:lnTo>
                    <a:pt x="47" y="186"/>
                  </a:lnTo>
                  <a:lnTo>
                    <a:pt x="187" y="47"/>
                  </a:lnTo>
                  <a:lnTo>
                    <a:pt x="187" y="47"/>
                  </a:lnTo>
                  <a:lnTo>
                    <a:pt x="373" y="0"/>
                  </a:lnTo>
                  <a:lnTo>
                    <a:pt x="559" y="0"/>
                  </a:lnTo>
                  <a:lnTo>
                    <a:pt x="745" y="47"/>
                  </a:lnTo>
                  <a:lnTo>
                    <a:pt x="884" y="186"/>
                  </a:lnTo>
                  <a:lnTo>
                    <a:pt x="884" y="186"/>
                  </a:lnTo>
                  <a:lnTo>
                    <a:pt x="1024" y="326"/>
                  </a:lnTo>
                  <a:lnTo>
                    <a:pt x="1163" y="465"/>
                  </a:lnTo>
                  <a:lnTo>
                    <a:pt x="1349" y="512"/>
                  </a:lnTo>
                  <a:lnTo>
                    <a:pt x="1582" y="558"/>
                  </a:lnTo>
                  <a:lnTo>
                    <a:pt x="1582" y="558"/>
                  </a:lnTo>
                  <a:lnTo>
                    <a:pt x="1768" y="512"/>
                  </a:lnTo>
                  <a:lnTo>
                    <a:pt x="1954" y="465"/>
                  </a:lnTo>
                  <a:lnTo>
                    <a:pt x="2093" y="326"/>
                  </a:lnTo>
                  <a:lnTo>
                    <a:pt x="2233" y="186"/>
                  </a:lnTo>
                  <a:lnTo>
                    <a:pt x="2233" y="186"/>
                  </a:lnTo>
                  <a:lnTo>
                    <a:pt x="2372" y="47"/>
                  </a:lnTo>
                  <a:lnTo>
                    <a:pt x="2558" y="0"/>
                  </a:lnTo>
                  <a:lnTo>
                    <a:pt x="2744" y="0"/>
                  </a:lnTo>
                  <a:lnTo>
                    <a:pt x="2930" y="47"/>
                  </a:lnTo>
                  <a:lnTo>
                    <a:pt x="2930" y="47"/>
                  </a:lnTo>
                  <a:lnTo>
                    <a:pt x="3070" y="186"/>
                  </a:lnTo>
                  <a:lnTo>
                    <a:pt x="3163" y="372"/>
                  </a:lnTo>
                  <a:lnTo>
                    <a:pt x="3163" y="558"/>
                  </a:lnTo>
                  <a:lnTo>
                    <a:pt x="3070" y="744"/>
                  </a:lnTo>
                  <a:lnTo>
                    <a:pt x="3070" y="7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6547175" y="2242500"/>
              <a:ext cx="36050" cy="32575"/>
            </a:xfrm>
            <a:custGeom>
              <a:avLst/>
              <a:gdLst/>
              <a:ahLst/>
              <a:cxnLst/>
              <a:rect l="l" t="t" r="r" b="b"/>
              <a:pathLst>
                <a:path w="1442" h="1303" fill="none" extrusionOk="0">
                  <a:moveTo>
                    <a:pt x="1256" y="884"/>
                  </a:moveTo>
                  <a:lnTo>
                    <a:pt x="744" y="1256"/>
                  </a:lnTo>
                  <a:lnTo>
                    <a:pt x="744" y="1256"/>
                  </a:lnTo>
                  <a:lnTo>
                    <a:pt x="605" y="1302"/>
                  </a:lnTo>
                  <a:lnTo>
                    <a:pt x="465" y="1302"/>
                  </a:lnTo>
                  <a:lnTo>
                    <a:pt x="465" y="1302"/>
                  </a:lnTo>
                  <a:lnTo>
                    <a:pt x="372" y="1302"/>
                  </a:lnTo>
                  <a:lnTo>
                    <a:pt x="233" y="1256"/>
                  </a:lnTo>
                  <a:lnTo>
                    <a:pt x="140" y="1209"/>
                  </a:lnTo>
                  <a:lnTo>
                    <a:pt x="47" y="1116"/>
                  </a:lnTo>
                  <a:lnTo>
                    <a:pt x="47" y="1116"/>
                  </a:lnTo>
                  <a:lnTo>
                    <a:pt x="0" y="930"/>
                  </a:lnTo>
                  <a:lnTo>
                    <a:pt x="0" y="744"/>
                  </a:lnTo>
                  <a:lnTo>
                    <a:pt x="47" y="558"/>
                  </a:lnTo>
                  <a:lnTo>
                    <a:pt x="186" y="419"/>
                  </a:lnTo>
                  <a:lnTo>
                    <a:pt x="698" y="93"/>
                  </a:lnTo>
                  <a:lnTo>
                    <a:pt x="698" y="93"/>
                  </a:lnTo>
                  <a:lnTo>
                    <a:pt x="884" y="0"/>
                  </a:lnTo>
                  <a:lnTo>
                    <a:pt x="1070" y="0"/>
                  </a:lnTo>
                  <a:lnTo>
                    <a:pt x="1256" y="93"/>
                  </a:lnTo>
                  <a:lnTo>
                    <a:pt x="1395" y="233"/>
                  </a:lnTo>
                  <a:lnTo>
                    <a:pt x="1395" y="233"/>
                  </a:lnTo>
                  <a:lnTo>
                    <a:pt x="1442" y="419"/>
                  </a:lnTo>
                  <a:lnTo>
                    <a:pt x="1442" y="605"/>
                  </a:lnTo>
                  <a:lnTo>
                    <a:pt x="1395" y="744"/>
                  </a:lnTo>
                  <a:lnTo>
                    <a:pt x="1256" y="884"/>
                  </a:lnTo>
                  <a:lnTo>
                    <a:pt x="1256" y="88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6578550" y="226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1954392" y="3136302"/>
            <a:ext cx="279344" cy="353076"/>
            <a:chOff x="5566000" y="3362000"/>
            <a:chExt cx="334825" cy="423200"/>
          </a:xfrm>
        </p:grpSpPr>
        <p:sp>
          <p:nvSpPr>
            <p:cNvPr id="1668" name="Google Shape;1668;p47"/>
            <p:cNvSpPr/>
            <p:nvPr/>
          </p:nvSpPr>
          <p:spPr>
            <a:xfrm>
              <a:off x="5566000" y="3362000"/>
              <a:ext cx="334825" cy="74450"/>
            </a:xfrm>
            <a:custGeom>
              <a:avLst/>
              <a:gdLst/>
              <a:ahLst/>
              <a:cxnLst/>
              <a:rect l="l" t="t" r="r" b="b"/>
              <a:pathLst>
                <a:path w="13393" h="2978" extrusionOk="0">
                  <a:moveTo>
                    <a:pt x="1488" y="1"/>
                  </a:moveTo>
                  <a:lnTo>
                    <a:pt x="1209" y="47"/>
                  </a:lnTo>
                  <a:lnTo>
                    <a:pt x="930" y="140"/>
                  </a:lnTo>
                  <a:lnTo>
                    <a:pt x="651" y="233"/>
                  </a:lnTo>
                  <a:lnTo>
                    <a:pt x="465" y="419"/>
                  </a:lnTo>
                  <a:lnTo>
                    <a:pt x="279" y="652"/>
                  </a:lnTo>
                  <a:lnTo>
                    <a:pt x="140" y="931"/>
                  </a:lnTo>
                  <a:lnTo>
                    <a:pt x="47" y="1210"/>
                  </a:lnTo>
                  <a:lnTo>
                    <a:pt x="0" y="1489"/>
                  </a:lnTo>
                  <a:lnTo>
                    <a:pt x="47" y="1768"/>
                  </a:lnTo>
                  <a:lnTo>
                    <a:pt x="140" y="2047"/>
                  </a:lnTo>
                  <a:lnTo>
                    <a:pt x="279" y="2326"/>
                  </a:lnTo>
                  <a:lnTo>
                    <a:pt x="465" y="2559"/>
                  </a:lnTo>
                  <a:lnTo>
                    <a:pt x="651" y="2745"/>
                  </a:lnTo>
                  <a:lnTo>
                    <a:pt x="930" y="2838"/>
                  </a:lnTo>
                  <a:lnTo>
                    <a:pt x="1209" y="2931"/>
                  </a:lnTo>
                  <a:lnTo>
                    <a:pt x="1488" y="2977"/>
                  </a:lnTo>
                  <a:lnTo>
                    <a:pt x="12881" y="2977"/>
                  </a:lnTo>
                  <a:lnTo>
                    <a:pt x="13067" y="2931"/>
                  </a:lnTo>
                  <a:lnTo>
                    <a:pt x="13206" y="2838"/>
                  </a:lnTo>
                  <a:lnTo>
                    <a:pt x="13346" y="2652"/>
                  </a:lnTo>
                  <a:lnTo>
                    <a:pt x="13392" y="2466"/>
                  </a:lnTo>
                  <a:lnTo>
                    <a:pt x="13392" y="512"/>
                  </a:lnTo>
                  <a:lnTo>
                    <a:pt x="13346" y="326"/>
                  </a:lnTo>
                  <a:lnTo>
                    <a:pt x="13206" y="140"/>
                  </a:lnTo>
                  <a:lnTo>
                    <a:pt x="13067" y="47"/>
                  </a:lnTo>
                  <a:lnTo>
                    <a:pt x="1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5566000" y="3362000"/>
              <a:ext cx="334825" cy="74450"/>
            </a:xfrm>
            <a:custGeom>
              <a:avLst/>
              <a:gdLst/>
              <a:ahLst/>
              <a:cxnLst/>
              <a:rect l="l" t="t" r="r" b="b"/>
              <a:pathLst>
                <a:path w="13393" h="2978" fill="none" extrusionOk="0">
                  <a:moveTo>
                    <a:pt x="1488" y="2977"/>
                  </a:moveTo>
                  <a:lnTo>
                    <a:pt x="12881" y="2977"/>
                  </a:lnTo>
                  <a:lnTo>
                    <a:pt x="12881" y="2977"/>
                  </a:lnTo>
                  <a:lnTo>
                    <a:pt x="13067" y="2931"/>
                  </a:lnTo>
                  <a:lnTo>
                    <a:pt x="13206" y="2838"/>
                  </a:lnTo>
                  <a:lnTo>
                    <a:pt x="13346" y="2652"/>
                  </a:lnTo>
                  <a:lnTo>
                    <a:pt x="13392" y="2466"/>
                  </a:lnTo>
                  <a:lnTo>
                    <a:pt x="13392" y="512"/>
                  </a:lnTo>
                  <a:lnTo>
                    <a:pt x="13392" y="512"/>
                  </a:lnTo>
                  <a:lnTo>
                    <a:pt x="13346" y="326"/>
                  </a:lnTo>
                  <a:lnTo>
                    <a:pt x="13206" y="140"/>
                  </a:lnTo>
                  <a:lnTo>
                    <a:pt x="13067" y="47"/>
                  </a:lnTo>
                  <a:lnTo>
                    <a:pt x="12881" y="1"/>
                  </a:lnTo>
                  <a:lnTo>
                    <a:pt x="1488" y="1"/>
                  </a:lnTo>
                  <a:lnTo>
                    <a:pt x="1488" y="1"/>
                  </a:lnTo>
                  <a:lnTo>
                    <a:pt x="1209" y="47"/>
                  </a:lnTo>
                  <a:lnTo>
                    <a:pt x="930" y="140"/>
                  </a:lnTo>
                  <a:lnTo>
                    <a:pt x="651" y="233"/>
                  </a:lnTo>
                  <a:lnTo>
                    <a:pt x="465" y="419"/>
                  </a:lnTo>
                  <a:lnTo>
                    <a:pt x="279" y="652"/>
                  </a:lnTo>
                  <a:lnTo>
                    <a:pt x="140" y="931"/>
                  </a:lnTo>
                  <a:lnTo>
                    <a:pt x="47" y="1210"/>
                  </a:lnTo>
                  <a:lnTo>
                    <a:pt x="0" y="1489"/>
                  </a:lnTo>
                  <a:lnTo>
                    <a:pt x="0" y="1489"/>
                  </a:lnTo>
                  <a:lnTo>
                    <a:pt x="47" y="1768"/>
                  </a:lnTo>
                  <a:lnTo>
                    <a:pt x="140" y="2047"/>
                  </a:lnTo>
                  <a:lnTo>
                    <a:pt x="279" y="2326"/>
                  </a:lnTo>
                  <a:lnTo>
                    <a:pt x="465" y="2559"/>
                  </a:lnTo>
                  <a:lnTo>
                    <a:pt x="651" y="2745"/>
                  </a:lnTo>
                  <a:lnTo>
                    <a:pt x="930" y="2838"/>
                  </a:lnTo>
                  <a:lnTo>
                    <a:pt x="1209" y="2931"/>
                  </a:lnTo>
                  <a:lnTo>
                    <a:pt x="1488" y="2977"/>
                  </a:lnTo>
                  <a:lnTo>
                    <a:pt x="1488" y="297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5603200" y="343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5640400" y="3521275"/>
              <a:ext cx="80225" cy="191850"/>
            </a:xfrm>
            <a:custGeom>
              <a:avLst/>
              <a:gdLst/>
              <a:ahLst/>
              <a:cxnLst/>
              <a:rect l="l" t="t" r="r" b="b"/>
              <a:pathLst>
                <a:path w="3209" h="7674" extrusionOk="0">
                  <a:moveTo>
                    <a:pt x="2790" y="1"/>
                  </a:moveTo>
                  <a:lnTo>
                    <a:pt x="2604" y="47"/>
                  </a:lnTo>
                  <a:lnTo>
                    <a:pt x="2418" y="187"/>
                  </a:lnTo>
                  <a:lnTo>
                    <a:pt x="2325" y="419"/>
                  </a:lnTo>
                  <a:lnTo>
                    <a:pt x="2325" y="605"/>
                  </a:lnTo>
                  <a:lnTo>
                    <a:pt x="2325" y="745"/>
                  </a:lnTo>
                  <a:lnTo>
                    <a:pt x="2325" y="884"/>
                  </a:lnTo>
                  <a:lnTo>
                    <a:pt x="2279" y="977"/>
                  </a:lnTo>
                  <a:lnTo>
                    <a:pt x="2232" y="1070"/>
                  </a:lnTo>
                  <a:lnTo>
                    <a:pt x="2139" y="1163"/>
                  </a:lnTo>
                  <a:lnTo>
                    <a:pt x="2000" y="1210"/>
                  </a:lnTo>
                  <a:lnTo>
                    <a:pt x="1907" y="1256"/>
                  </a:lnTo>
                  <a:lnTo>
                    <a:pt x="1442" y="1256"/>
                  </a:lnTo>
                  <a:lnTo>
                    <a:pt x="1302" y="1349"/>
                  </a:lnTo>
                  <a:lnTo>
                    <a:pt x="1163" y="1442"/>
                  </a:lnTo>
                  <a:lnTo>
                    <a:pt x="1023" y="1535"/>
                  </a:lnTo>
                  <a:lnTo>
                    <a:pt x="977" y="1675"/>
                  </a:lnTo>
                  <a:lnTo>
                    <a:pt x="930" y="1814"/>
                  </a:lnTo>
                  <a:lnTo>
                    <a:pt x="884" y="1954"/>
                  </a:lnTo>
                  <a:lnTo>
                    <a:pt x="884" y="2093"/>
                  </a:lnTo>
                  <a:lnTo>
                    <a:pt x="930" y="2279"/>
                  </a:lnTo>
                  <a:lnTo>
                    <a:pt x="1023" y="2419"/>
                  </a:lnTo>
                  <a:lnTo>
                    <a:pt x="1116" y="2558"/>
                  </a:lnTo>
                  <a:lnTo>
                    <a:pt x="1256" y="2651"/>
                  </a:lnTo>
                  <a:lnTo>
                    <a:pt x="1395" y="2744"/>
                  </a:lnTo>
                  <a:lnTo>
                    <a:pt x="1535" y="2791"/>
                  </a:lnTo>
                  <a:lnTo>
                    <a:pt x="1721" y="2791"/>
                  </a:lnTo>
                  <a:lnTo>
                    <a:pt x="1907" y="2837"/>
                  </a:lnTo>
                  <a:lnTo>
                    <a:pt x="2093" y="2930"/>
                  </a:lnTo>
                  <a:lnTo>
                    <a:pt x="2186" y="3070"/>
                  </a:lnTo>
                  <a:lnTo>
                    <a:pt x="2232" y="3256"/>
                  </a:lnTo>
                  <a:lnTo>
                    <a:pt x="2232" y="3395"/>
                  </a:lnTo>
                  <a:lnTo>
                    <a:pt x="2186" y="3488"/>
                  </a:lnTo>
                  <a:lnTo>
                    <a:pt x="2093" y="3674"/>
                  </a:lnTo>
                  <a:lnTo>
                    <a:pt x="1907" y="3767"/>
                  </a:lnTo>
                  <a:lnTo>
                    <a:pt x="1674" y="3814"/>
                  </a:lnTo>
                  <a:lnTo>
                    <a:pt x="1349" y="3767"/>
                  </a:lnTo>
                  <a:lnTo>
                    <a:pt x="1023" y="3674"/>
                  </a:lnTo>
                  <a:lnTo>
                    <a:pt x="744" y="3535"/>
                  </a:lnTo>
                  <a:lnTo>
                    <a:pt x="465" y="3349"/>
                  </a:lnTo>
                  <a:lnTo>
                    <a:pt x="326" y="3349"/>
                  </a:lnTo>
                  <a:lnTo>
                    <a:pt x="186" y="3442"/>
                  </a:lnTo>
                  <a:lnTo>
                    <a:pt x="93" y="3581"/>
                  </a:lnTo>
                  <a:lnTo>
                    <a:pt x="47" y="3674"/>
                  </a:lnTo>
                  <a:lnTo>
                    <a:pt x="0" y="3814"/>
                  </a:lnTo>
                  <a:lnTo>
                    <a:pt x="47" y="4046"/>
                  </a:lnTo>
                  <a:lnTo>
                    <a:pt x="233" y="4232"/>
                  </a:lnTo>
                  <a:lnTo>
                    <a:pt x="419" y="4325"/>
                  </a:lnTo>
                  <a:lnTo>
                    <a:pt x="651" y="4325"/>
                  </a:lnTo>
                  <a:lnTo>
                    <a:pt x="791" y="4279"/>
                  </a:lnTo>
                  <a:lnTo>
                    <a:pt x="977" y="4325"/>
                  </a:lnTo>
                  <a:lnTo>
                    <a:pt x="1116" y="4418"/>
                  </a:lnTo>
                  <a:lnTo>
                    <a:pt x="1209" y="4558"/>
                  </a:lnTo>
                  <a:lnTo>
                    <a:pt x="1256" y="4697"/>
                  </a:lnTo>
                  <a:lnTo>
                    <a:pt x="1256" y="4837"/>
                  </a:lnTo>
                  <a:lnTo>
                    <a:pt x="1209" y="5023"/>
                  </a:lnTo>
                  <a:lnTo>
                    <a:pt x="1116" y="5162"/>
                  </a:lnTo>
                  <a:lnTo>
                    <a:pt x="1023" y="5255"/>
                  </a:lnTo>
                  <a:lnTo>
                    <a:pt x="930" y="5395"/>
                  </a:lnTo>
                  <a:lnTo>
                    <a:pt x="884" y="5534"/>
                  </a:lnTo>
                  <a:lnTo>
                    <a:pt x="884" y="5720"/>
                  </a:lnTo>
                  <a:lnTo>
                    <a:pt x="884" y="5860"/>
                  </a:lnTo>
                  <a:lnTo>
                    <a:pt x="930" y="6046"/>
                  </a:lnTo>
                  <a:lnTo>
                    <a:pt x="1023" y="6185"/>
                  </a:lnTo>
                  <a:lnTo>
                    <a:pt x="1163" y="6278"/>
                  </a:lnTo>
                  <a:lnTo>
                    <a:pt x="1256" y="6418"/>
                  </a:lnTo>
                  <a:lnTo>
                    <a:pt x="1442" y="6464"/>
                  </a:lnTo>
                  <a:lnTo>
                    <a:pt x="1860" y="6464"/>
                  </a:lnTo>
                  <a:lnTo>
                    <a:pt x="2000" y="6511"/>
                  </a:lnTo>
                  <a:lnTo>
                    <a:pt x="2093" y="6557"/>
                  </a:lnTo>
                  <a:lnTo>
                    <a:pt x="2186" y="6650"/>
                  </a:lnTo>
                  <a:lnTo>
                    <a:pt x="2279" y="6743"/>
                  </a:lnTo>
                  <a:lnTo>
                    <a:pt x="2325" y="6836"/>
                  </a:lnTo>
                  <a:lnTo>
                    <a:pt x="2325" y="6929"/>
                  </a:lnTo>
                  <a:lnTo>
                    <a:pt x="2325" y="7069"/>
                  </a:lnTo>
                  <a:lnTo>
                    <a:pt x="2325" y="7301"/>
                  </a:lnTo>
                  <a:lnTo>
                    <a:pt x="2418" y="7487"/>
                  </a:lnTo>
                  <a:lnTo>
                    <a:pt x="2558" y="7580"/>
                  </a:lnTo>
                  <a:lnTo>
                    <a:pt x="2651" y="7627"/>
                  </a:lnTo>
                  <a:lnTo>
                    <a:pt x="2790" y="7673"/>
                  </a:lnTo>
                  <a:lnTo>
                    <a:pt x="2930" y="7627"/>
                  </a:lnTo>
                  <a:lnTo>
                    <a:pt x="3023" y="7580"/>
                  </a:lnTo>
                  <a:lnTo>
                    <a:pt x="3162" y="7534"/>
                  </a:lnTo>
                  <a:lnTo>
                    <a:pt x="3209" y="7441"/>
                  </a:lnTo>
                  <a:lnTo>
                    <a:pt x="3209" y="5999"/>
                  </a:lnTo>
                  <a:lnTo>
                    <a:pt x="2930" y="6092"/>
                  </a:lnTo>
                  <a:lnTo>
                    <a:pt x="2651" y="6092"/>
                  </a:lnTo>
                  <a:lnTo>
                    <a:pt x="2418" y="6046"/>
                  </a:lnTo>
                  <a:lnTo>
                    <a:pt x="2279" y="5906"/>
                  </a:lnTo>
                  <a:lnTo>
                    <a:pt x="2186" y="5767"/>
                  </a:lnTo>
                  <a:lnTo>
                    <a:pt x="2186" y="5581"/>
                  </a:lnTo>
                  <a:lnTo>
                    <a:pt x="2232" y="5348"/>
                  </a:lnTo>
                  <a:lnTo>
                    <a:pt x="2325" y="5209"/>
                  </a:lnTo>
                  <a:lnTo>
                    <a:pt x="2511" y="5116"/>
                  </a:lnTo>
                  <a:lnTo>
                    <a:pt x="2744" y="5116"/>
                  </a:lnTo>
                  <a:lnTo>
                    <a:pt x="2883" y="5069"/>
                  </a:lnTo>
                  <a:lnTo>
                    <a:pt x="3069" y="4976"/>
                  </a:lnTo>
                  <a:lnTo>
                    <a:pt x="3162" y="4837"/>
                  </a:lnTo>
                  <a:lnTo>
                    <a:pt x="3209" y="4697"/>
                  </a:lnTo>
                  <a:lnTo>
                    <a:pt x="3209" y="233"/>
                  </a:lnTo>
                  <a:lnTo>
                    <a:pt x="3162" y="140"/>
                  </a:lnTo>
                  <a:lnTo>
                    <a:pt x="3023" y="47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5640400" y="3521275"/>
              <a:ext cx="80225" cy="191850"/>
            </a:xfrm>
            <a:custGeom>
              <a:avLst/>
              <a:gdLst/>
              <a:ahLst/>
              <a:cxnLst/>
              <a:rect l="l" t="t" r="r" b="b"/>
              <a:pathLst>
                <a:path w="3209" h="7674" fill="none" extrusionOk="0">
                  <a:moveTo>
                    <a:pt x="2697" y="5116"/>
                  </a:moveTo>
                  <a:lnTo>
                    <a:pt x="2697" y="5116"/>
                  </a:lnTo>
                  <a:lnTo>
                    <a:pt x="2744" y="5116"/>
                  </a:lnTo>
                  <a:lnTo>
                    <a:pt x="2744" y="5116"/>
                  </a:lnTo>
                  <a:lnTo>
                    <a:pt x="2883" y="5069"/>
                  </a:lnTo>
                  <a:lnTo>
                    <a:pt x="3069" y="4976"/>
                  </a:lnTo>
                  <a:lnTo>
                    <a:pt x="3162" y="4837"/>
                  </a:lnTo>
                  <a:lnTo>
                    <a:pt x="3209" y="4697"/>
                  </a:lnTo>
                  <a:lnTo>
                    <a:pt x="3209" y="4697"/>
                  </a:lnTo>
                  <a:lnTo>
                    <a:pt x="3209" y="233"/>
                  </a:lnTo>
                  <a:lnTo>
                    <a:pt x="3209" y="233"/>
                  </a:lnTo>
                  <a:lnTo>
                    <a:pt x="3162" y="140"/>
                  </a:lnTo>
                  <a:lnTo>
                    <a:pt x="3023" y="47"/>
                  </a:lnTo>
                  <a:lnTo>
                    <a:pt x="2930" y="1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04" y="47"/>
                  </a:lnTo>
                  <a:lnTo>
                    <a:pt x="2418" y="187"/>
                  </a:lnTo>
                  <a:lnTo>
                    <a:pt x="2418" y="187"/>
                  </a:lnTo>
                  <a:lnTo>
                    <a:pt x="2325" y="419"/>
                  </a:lnTo>
                  <a:lnTo>
                    <a:pt x="2325" y="605"/>
                  </a:lnTo>
                  <a:lnTo>
                    <a:pt x="2325" y="605"/>
                  </a:lnTo>
                  <a:lnTo>
                    <a:pt x="2325" y="745"/>
                  </a:lnTo>
                  <a:lnTo>
                    <a:pt x="2325" y="884"/>
                  </a:lnTo>
                  <a:lnTo>
                    <a:pt x="2279" y="977"/>
                  </a:lnTo>
                  <a:lnTo>
                    <a:pt x="2232" y="1070"/>
                  </a:lnTo>
                  <a:lnTo>
                    <a:pt x="2232" y="1070"/>
                  </a:lnTo>
                  <a:lnTo>
                    <a:pt x="2139" y="1163"/>
                  </a:lnTo>
                  <a:lnTo>
                    <a:pt x="2000" y="1210"/>
                  </a:lnTo>
                  <a:lnTo>
                    <a:pt x="1907" y="1256"/>
                  </a:lnTo>
                  <a:lnTo>
                    <a:pt x="1767" y="1256"/>
                  </a:lnTo>
                  <a:lnTo>
                    <a:pt x="1767" y="1256"/>
                  </a:lnTo>
                  <a:lnTo>
                    <a:pt x="1581" y="1256"/>
                  </a:lnTo>
                  <a:lnTo>
                    <a:pt x="1442" y="1256"/>
                  </a:lnTo>
                  <a:lnTo>
                    <a:pt x="1302" y="1349"/>
                  </a:lnTo>
                  <a:lnTo>
                    <a:pt x="1163" y="1442"/>
                  </a:lnTo>
                  <a:lnTo>
                    <a:pt x="1163" y="1442"/>
                  </a:lnTo>
                  <a:lnTo>
                    <a:pt x="1023" y="1535"/>
                  </a:lnTo>
                  <a:lnTo>
                    <a:pt x="977" y="1675"/>
                  </a:lnTo>
                  <a:lnTo>
                    <a:pt x="930" y="1814"/>
                  </a:lnTo>
                  <a:lnTo>
                    <a:pt x="884" y="1954"/>
                  </a:lnTo>
                  <a:lnTo>
                    <a:pt x="884" y="1954"/>
                  </a:lnTo>
                  <a:lnTo>
                    <a:pt x="884" y="2093"/>
                  </a:lnTo>
                  <a:lnTo>
                    <a:pt x="930" y="2279"/>
                  </a:lnTo>
                  <a:lnTo>
                    <a:pt x="1023" y="2419"/>
                  </a:lnTo>
                  <a:lnTo>
                    <a:pt x="1116" y="2558"/>
                  </a:lnTo>
                  <a:lnTo>
                    <a:pt x="1256" y="2651"/>
                  </a:lnTo>
                  <a:lnTo>
                    <a:pt x="1395" y="2744"/>
                  </a:lnTo>
                  <a:lnTo>
                    <a:pt x="1535" y="2791"/>
                  </a:lnTo>
                  <a:lnTo>
                    <a:pt x="1721" y="2791"/>
                  </a:lnTo>
                  <a:lnTo>
                    <a:pt x="1721" y="2791"/>
                  </a:lnTo>
                  <a:lnTo>
                    <a:pt x="1907" y="2837"/>
                  </a:lnTo>
                  <a:lnTo>
                    <a:pt x="2093" y="2930"/>
                  </a:lnTo>
                  <a:lnTo>
                    <a:pt x="2186" y="3070"/>
                  </a:lnTo>
                  <a:lnTo>
                    <a:pt x="2232" y="3256"/>
                  </a:lnTo>
                  <a:lnTo>
                    <a:pt x="2232" y="3256"/>
                  </a:lnTo>
                  <a:lnTo>
                    <a:pt x="2232" y="3395"/>
                  </a:lnTo>
                  <a:lnTo>
                    <a:pt x="2186" y="3488"/>
                  </a:lnTo>
                  <a:lnTo>
                    <a:pt x="2093" y="3674"/>
                  </a:lnTo>
                  <a:lnTo>
                    <a:pt x="1907" y="3767"/>
                  </a:lnTo>
                  <a:lnTo>
                    <a:pt x="1674" y="3814"/>
                  </a:lnTo>
                  <a:lnTo>
                    <a:pt x="1674" y="3814"/>
                  </a:lnTo>
                  <a:lnTo>
                    <a:pt x="1349" y="3767"/>
                  </a:lnTo>
                  <a:lnTo>
                    <a:pt x="1023" y="3674"/>
                  </a:lnTo>
                  <a:lnTo>
                    <a:pt x="744" y="3535"/>
                  </a:lnTo>
                  <a:lnTo>
                    <a:pt x="465" y="3349"/>
                  </a:lnTo>
                  <a:lnTo>
                    <a:pt x="465" y="3349"/>
                  </a:lnTo>
                  <a:lnTo>
                    <a:pt x="326" y="3349"/>
                  </a:lnTo>
                  <a:lnTo>
                    <a:pt x="186" y="3442"/>
                  </a:lnTo>
                  <a:lnTo>
                    <a:pt x="186" y="3442"/>
                  </a:lnTo>
                  <a:lnTo>
                    <a:pt x="93" y="3581"/>
                  </a:lnTo>
                  <a:lnTo>
                    <a:pt x="47" y="3674"/>
                  </a:lnTo>
                  <a:lnTo>
                    <a:pt x="0" y="3814"/>
                  </a:lnTo>
                  <a:lnTo>
                    <a:pt x="0" y="3814"/>
                  </a:lnTo>
                  <a:lnTo>
                    <a:pt x="47" y="4046"/>
                  </a:lnTo>
                  <a:lnTo>
                    <a:pt x="233" y="4232"/>
                  </a:lnTo>
                  <a:lnTo>
                    <a:pt x="233" y="4232"/>
                  </a:lnTo>
                  <a:lnTo>
                    <a:pt x="419" y="4325"/>
                  </a:lnTo>
                  <a:lnTo>
                    <a:pt x="651" y="4325"/>
                  </a:lnTo>
                  <a:lnTo>
                    <a:pt x="651" y="4325"/>
                  </a:lnTo>
                  <a:lnTo>
                    <a:pt x="791" y="4279"/>
                  </a:lnTo>
                  <a:lnTo>
                    <a:pt x="977" y="4325"/>
                  </a:lnTo>
                  <a:lnTo>
                    <a:pt x="1116" y="4418"/>
                  </a:lnTo>
                  <a:lnTo>
                    <a:pt x="1209" y="4558"/>
                  </a:lnTo>
                  <a:lnTo>
                    <a:pt x="1209" y="4558"/>
                  </a:lnTo>
                  <a:lnTo>
                    <a:pt x="1256" y="4697"/>
                  </a:lnTo>
                  <a:lnTo>
                    <a:pt x="1256" y="4837"/>
                  </a:lnTo>
                  <a:lnTo>
                    <a:pt x="1209" y="5023"/>
                  </a:lnTo>
                  <a:lnTo>
                    <a:pt x="1116" y="5162"/>
                  </a:lnTo>
                  <a:lnTo>
                    <a:pt x="1116" y="5162"/>
                  </a:lnTo>
                  <a:lnTo>
                    <a:pt x="1023" y="5255"/>
                  </a:lnTo>
                  <a:lnTo>
                    <a:pt x="930" y="5395"/>
                  </a:lnTo>
                  <a:lnTo>
                    <a:pt x="884" y="5534"/>
                  </a:lnTo>
                  <a:lnTo>
                    <a:pt x="884" y="5720"/>
                  </a:lnTo>
                  <a:lnTo>
                    <a:pt x="884" y="5720"/>
                  </a:lnTo>
                  <a:lnTo>
                    <a:pt x="884" y="5860"/>
                  </a:lnTo>
                  <a:lnTo>
                    <a:pt x="930" y="6046"/>
                  </a:lnTo>
                  <a:lnTo>
                    <a:pt x="1023" y="6185"/>
                  </a:lnTo>
                  <a:lnTo>
                    <a:pt x="1163" y="6278"/>
                  </a:lnTo>
                  <a:lnTo>
                    <a:pt x="1163" y="6278"/>
                  </a:lnTo>
                  <a:lnTo>
                    <a:pt x="1256" y="6418"/>
                  </a:lnTo>
                  <a:lnTo>
                    <a:pt x="1442" y="6464"/>
                  </a:lnTo>
                  <a:lnTo>
                    <a:pt x="1581" y="6464"/>
                  </a:lnTo>
                  <a:lnTo>
                    <a:pt x="1767" y="6464"/>
                  </a:lnTo>
                  <a:lnTo>
                    <a:pt x="1767" y="6464"/>
                  </a:lnTo>
                  <a:lnTo>
                    <a:pt x="1860" y="6464"/>
                  </a:lnTo>
                  <a:lnTo>
                    <a:pt x="2000" y="6511"/>
                  </a:lnTo>
                  <a:lnTo>
                    <a:pt x="2093" y="6557"/>
                  </a:lnTo>
                  <a:lnTo>
                    <a:pt x="2186" y="6650"/>
                  </a:lnTo>
                  <a:lnTo>
                    <a:pt x="2186" y="6650"/>
                  </a:lnTo>
                  <a:lnTo>
                    <a:pt x="2279" y="6743"/>
                  </a:lnTo>
                  <a:lnTo>
                    <a:pt x="2325" y="6836"/>
                  </a:lnTo>
                  <a:lnTo>
                    <a:pt x="2325" y="6929"/>
                  </a:lnTo>
                  <a:lnTo>
                    <a:pt x="2325" y="7069"/>
                  </a:lnTo>
                  <a:lnTo>
                    <a:pt x="2325" y="7069"/>
                  </a:lnTo>
                  <a:lnTo>
                    <a:pt x="2325" y="7301"/>
                  </a:lnTo>
                  <a:lnTo>
                    <a:pt x="2418" y="7487"/>
                  </a:lnTo>
                  <a:lnTo>
                    <a:pt x="2418" y="7487"/>
                  </a:lnTo>
                  <a:lnTo>
                    <a:pt x="2558" y="7580"/>
                  </a:lnTo>
                  <a:lnTo>
                    <a:pt x="2651" y="7627"/>
                  </a:lnTo>
                  <a:lnTo>
                    <a:pt x="2790" y="7673"/>
                  </a:lnTo>
                  <a:lnTo>
                    <a:pt x="2790" y="7673"/>
                  </a:lnTo>
                  <a:lnTo>
                    <a:pt x="2930" y="7627"/>
                  </a:lnTo>
                  <a:lnTo>
                    <a:pt x="3023" y="7580"/>
                  </a:lnTo>
                  <a:lnTo>
                    <a:pt x="3162" y="7534"/>
                  </a:lnTo>
                  <a:lnTo>
                    <a:pt x="3209" y="7441"/>
                  </a:lnTo>
                  <a:lnTo>
                    <a:pt x="3209" y="5999"/>
                  </a:lnTo>
                  <a:lnTo>
                    <a:pt x="3209" y="5999"/>
                  </a:lnTo>
                  <a:lnTo>
                    <a:pt x="2930" y="6092"/>
                  </a:lnTo>
                  <a:lnTo>
                    <a:pt x="2651" y="6092"/>
                  </a:lnTo>
                  <a:lnTo>
                    <a:pt x="2651" y="6092"/>
                  </a:lnTo>
                  <a:lnTo>
                    <a:pt x="2418" y="6046"/>
                  </a:lnTo>
                  <a:lnTo>
                    <a:pt x="2279" y="5906"/>
                  </a:lnTo>
                  <a:lnTo>
                    <a:pt x="2186" y="5767"/>
                  </a:lnTo>
                  <a:lnTo>
                    <a:pt x="2186" y="5581"/>
                  </a:lnTo>
                  <a:lnTo>
                    <a:pt x="2186" y="5581"/>
                  </a:lnTo>
                  <a:lnTo>
                    <a:pt x="2232" y="5348"/>
                  </a:lnTo>
                  <a:lnTo>
                    <a:pt x="2325" y="5209"/>
                  </a:lnTo>
                  <a:lnTo>
                    <a:pt x="2511" y="5116"/>
                  </a:lnTo>
                  <a:lnTo>
                    <a:pt x="2697" y="5116"/>
                  </a:lnTo>
                  <a:lnTo>
                    <a:pt x="2697" y="51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5707825" y="3649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5746175" y="3521275"/>
              <a:ext cx="80250" cy="191850"/>
            </a:xfrm>
            <a:custGeom>
              <a:avLst/>
              <a:gdLst/>
              <a:ahLst/>
              <a:cxnLst/>
              <a:rect l="l" t="t" r="r" b="b"/>
              <a:pathLst>
                <a:path w="3210" h="7674" extrusionOk="0">
                  <a:moveTo>
                    <a:pt x="280" y="1"/>
                  </a:moveTo>
                  <a:lnTo>
                    <a:pt x="140" y="47"/>
                  </a:lnTo>
                  <a:lnTo>
                    <a:pt x="47" y="140"/>
                  </a:lnTo>
                  <a:lnTo>
                    <a:pt x="1" y="233"/>
                  </a:lnTo>
                  <a:lnTo>
                    <a:pt x="1" y="2558"/>
                  </a:lnTo>
                  <a:lnTo>
                    <a:pt x="47" y="2744"/>
                  </a:lnTo>
                  <a:lnTo>
                    <a:pt x="140" y="2837"/>
                  </a:lnTo>
                  <a:lnTo>
                    <a:pt x="280" y="2930"/>
                  </a:lnTo>
                  <a:lnTo>
                    <a:pt x="466" y="2977"/>
                  </a:lnTo>
                  <a:lnTo>
                    <a:pt x="652" y="3023"/>
                  </a:lnTo>
                  <a:lnTo>
                    <a:pt x="838" y="3116"/>
                  </a:lnTo>
                  <a:lnTo>
                    <a:pt x="977" y="3256"/>
                  </a:lnTo>
                  <a:lnTo>
                    <a:pt x="1024" y="3442"/>
                  </a:lnTo>
                  <a:lnTo>
                    <a:pt x="977" y="3674"/>
                  </a:lnTo>
                  <a:lnTo>
                    <a:pt x="884" y="3814"/>
                  </a:lnTo>
                  <a:lnTo>
                    <a:pt x="698" y="3953"/>
                  </a:lnTo>
                  <a:lnTo>
                    <a:pt x="233" y="3953"/>
                  </a:lnTo>
                  <a:lnTo>
                    <a:pt x="1" y="3907"/>
                  </a:lnTo>
                  <a:lnTo>
                    <a:pt x="1" y="7441"/>
                  </a:lnTo>
                  <a:lnTo>
                    <a:pt x="47" y="7534"/>
                  </a:lnTo>
                  <a:lnTo>
                    <a:pt x="140" y="7580"/>
                  </a:lnTo>
                  <a:lnTo>
                    <a:pt x="280" y="7627"/>
                  </a:lnTo>
                  <a:lnTo>
                    <a:pt x="419" y="7673"/>
                  </a:lnTo>
                  <a:lnTo>
                    <a:pt x="512" y="7627"/>
                  </a:lnTo>
                  <a:lnTo>
                    <a:pt x="652" y="7580"/>
                  </a:lnTo>
                  <a:lnTo>
                    <a:pt x="791" y="7487"/>
                  </a:lnTo>
                  <a:lnTo>
                    <a:pt x="884" y="7301"/>
                  </a:lnTo>
                  <a:lnTo>
                    <a:pt x="884" y="7069"/>
                  </a:lnTo>
                  <a:lnTo>
                    <a:pt x="884" y="6929"/>
                  </a:lnTo>
                  <a:lnTo>
                    <a:pt x="884" y="6836"/>
                  </a:lnTo>
                  <a:lnTo>
                    <a:pt x="931" y="6743"/>
                  </a:lnTo>
                  <a:lnTo>
                    <a:pt x="1024" y="6650"/>
                  </a:lnTo>
                  <a:lnTo>
                    <a:pt x="1117" y="6557"/>
                  </a:lnTo>
                  <a:lnTo>
                    <a:pt x="1210" y="6511"/>
                  </a:lnTo>
                  <a:lnTo>
                    <a:pt x="1303" y="6464"/>
                  </a:lnTo>
                  <a:lnTo>
                    <a:pt x="1768" y="6464"/>
                  </a:lnTo>
                  <a:lnTo>
                    <a:pt x="1907" y="6418"/>
                  </a:lnTo>
                  <a:lnTo>
                    <a:pt x="2047" y="6278"/>
                  </a:lnTo>
                  <a:lnTo>
                    <a:pt x="2186" y="6185"/>
                  </a:lnTo>
                  <a:lnTo>
                    <a:pt x="2279" y="6046"/>
                  </a:lnTo>
                  <a:lnTo>
                    <a:pt x="2326" y="5860"/>
                  </a:lnTo>
                  <a:lnTo>
                    <a:pt x="2326" y="5720"/>
                  </a:lnTo>
                  <a:lnTo>
                    <a:pt x="2326" y="5534"/>
                  </a:lnTo>
                  <a:lnTo>
                    <a:pt x="2279" y="5395"/>
                  </a:lnTo>
                  <a:lnTo>
                    <a:pt x="2186" y="5255"/>
                  </a:lnTo>
                  <a:lnTo>
                    <a:pt x="2093" y="5162"/>
                  </a:lnTo>
                  <a:lnTo>
                    <a:pt x="2000" y="5023"/>
                  </a:lnTo>
                  <a:lnTo>
                    <a:pt x="1954" y="4837"/>
                  </a:lnTo>
                  <a:lnTo>
                    <a:pt x="1954" y="4697"/>
                  </a:lnTo>
                  <a:lnTo>
                    <a:pt x="2000" y="4558"/>
                  </a:lnTo>
                  <a:lnTo>
                    <a:pt x="2093" y="4418"/>
                  </a:lnTo>
                  <a:lnTo>
                    <a:pt x="2233" y="4325"/>
                  </a:lnTo>
                  <a:lnTo>
                    <a:pt x="2419" y="4279"/>
                  </a:lnTo>
                  <a:lnTo>
                    <a:pt x="2558" y="4325"/>
                  </a:lnTo>
                  <a:lnTo>
                    <a:pt x="2791" y="4325"/>
                  </a:lnTo>
                  <a:lnTo>
                    <a:pt x="2977" y="4232"/>
                  </a:lnTo>
                  <a:lnTo>
                    <a:pt x="3116" y="4046"/>
                  </a:lnTo>
                  <a:lnTo>
                    <a:pt x="3209" y="3814"/>
                  </a:lnTo>
                  <a:lnTo>
                    <a:pt x="3163" y="3628"/>
                  </a:lnTo>
                  <a:lnTo>
                    <a:pt x="3023" y="3442"/>
                  </a:lnTo>
                  <a:lnTo>
                    <a:pt x="2837" y="3349"/>
                  </a:lnTo>
                  <a:lnTo>
                    <a:pt x="2605" y="3349"/>
                  </a:lnTo>
                  <a:lnTo>
                    <a:pt x="2465" y="3395"/>
                  </a:lnTo>
                  <a:lnTo>
                    <a:pt x="2326" y="3488"/>
                  </a:lnTo>
                  <a:lnTo>
                    <a:pt x="2140" y="3628"/>
                  </a:lnTo>
                  <a:lnTo>
                    <a:pt x="1954" y="3674"/>
                  </a:lnTo>
                  <a:lnTo>
                    <a:pt x="1768" y="3628"/>
                  </a:lnTo>
                  <a:lnTo>
                    <a:pt x="1628" y="3535"/>
                  </a:lnTo>
                  <a:lnTo>
                    <a:pt x="1489" y="3395"/>
                  </a:lnTo>
                  <a:lnTo>
                    <a:pt x="1442" y="3209"/>
                  </a:lnTo>
                  <a:lnTo>
                    <a:pt x="1489" y="3023"/>
                  </a:lnTo>
                  <a:lnTo>
                    <a:pt x="1582" y="2837"/>
                  </a:lnTo>
                  <a:lnTo>
                    <a:pt x="1861" y="2605"/>
                  </a:lnTo>
                  <a:lnTo>
                    <a:pt x="2233" y="2419"/>
                  </a:lnTo>
                  <a:lnTo>
                    <a:pt x="2326" y="2233"/>
                  </a:lnTo>
                  <a:lnTo>
                    <a:pt x="2326" y="2000"/>
                  </a:lnTo>
                  <a:lnTo>
                    <a:pt x="2279" y="1721"/>
                  </a:lnTo>
                  <a:lnTo>
                    <a:pt x="2140" y="1489"/>
                  </a:lnTo>
                  <a:lnTo>
                    <a:pt x="1954" y="1349"/>
                  </a:lnTo>
                  <a:lnTo>
                    <a:pt x="1675" y="1256"/>
                  </a:lnTo>
                  <a:lnTo>
                    <a:pt x="1582" y="1396"/>
                  </a:lnTo>
                  <a:lnTo>
                    <a:pt x="1396" y="1535"/>
                  </a:lnTo>
                  <a:lnTo>
                    <a:pt x="1163" y="1582"/>
                  </a:lnTo>
                  <a:lnTo>
                    <a:pt x="1024" y="1582"/>
                  </a:lnTo>
                  <a:lnTo>
                    <a:pt x="884" y="1489"/>
                  </a:lnTo>
                  <a:lnTo>
                    <a:pt x="745" y="1349"/>
                  </a:lnTo>
                  <a:lnTo>
                    <a:pt x="698" y="1163"/>
                  </a:lnTo>
                  <a:lnTo>
                    <a:pt x="698" y="977"/>
                  </a:lnTo>
                  <a:lnTo>
                    <a:pt x="791" y="791"/>
                  </a:lnTo>
                  <a:lnTo>
                    <a:pt x="838" y="652"/>
                  </a:lnTo>
                  <a:lnTo>
                    <a:pt x="884" y="512"/>
                  </a:lnTo>
                  <a:lnTo>
                    <a:pt x="884" y="373"/>
                  </a:lnTo>
                  <a:lnTo>
                    <a:pt x="791" y="187"/>
                  </a:lnTo>
                  <a:lnTo>
                    <a:pt x="605" y="4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5746175" y="3521275"/>
              <a:ext cx="80250" cy="191850"/>
            </a:xfrm>
            <a:custGeom>
              <a:avLst/>
              <a:gdLst/>
              <a:ahLst/>
              <a:cxnLst/>
              <a:rect l="l" t="t" r="r" b="b"/>
              <a:pathLst>
                <a:path w="3210" h="7674" fill="none" extrusionOk="0">
                  <a:moveTo>
                    <a:pt x="2605" y="3349"/>
                  </a:moveTo>
                  <a:lnTo>
                    <a:pt x="2605" y="3349"/>
                  </a:lnTo>
                  <a:lnTo>
                    <a:pt x="2465" y="3395"/>
                  </a:lnTo>
                  <a:lnTo>
                    <a:pt x="2326" y="3488"/>
                  </a:lnTo>
                  <a:lnTo>
                    <a:pt x="2326" y="3488"/>
                  </a:lnTo>
                  <a:lnTo>
                    <a:pt x="2140" y="3628"/>
                  </a:lnTo>
                  <a:lnTo>
                    <a:pt x="1954" y="3674"/>
                  </a:lnTo>
                  <a:lnTo>
                    <a:pt x="1954" y="3674"/>
                  </a:lnTo>
                  <a:lnTo>
                    <a:pt x="1768" y="3628"/>
                  </a:lnTo>
                  <a:lnTo>
                    <a:pt x="1628" y="3535"/>
                  </a:lnTo>
                  <a:lnTo>
                    <a:pt x="1628" y="3535"/>
                  </a:lnTo>
                  <a:lnTo>
                    <a:pt x="1489" y="3395"/>
                  </a:lnTo>
                  <a:lnTo>
                    <a:pt x="1442" y="3209"/>
                  </a:lnTo>
                  <a:lnTo>
                    <a:pt x="1489" y="3023"/>
                  </a:lnTo>
                  <a:lnTo>
                    <a:pt x="1582" y="2837"/>
                  </a:lnTo>
                  <a:lnTo>
                    <a:pt x="1582" y="2837"/>
                  </a:lnTo>
                  <a:lnTo>
                    <a:pt x="1861" y="2605"/>
                  </a:lnTo>
                  <a:lnTo>
                    <a:pt x="2233" y="2419"/>
                  </a:lnTo>
                  <a:lnTo>
                    <a:pt x="2233" y="2419"/>
                  </a:lnTo>
                  <a:lnTo>
                    <a:pt x="2326" y="2233"/>
                  </a:lnTo>
                  <a:lnTo>
                    <a:pt x="2326" y="2000"/>
                  </a:lnTo>
                  <a:lnTo>
                    <a:pt x="2326" y="2000"/>
                  </a:lnTo>
                  <a:lnTo>
                    <a:pt x="2279" y="1721"/>
                  </a:lnTo>
                  <a:lnTo>
                    <a:pt x="2140" y="1489"/>
                  </a:lnTo>
                  <a:lnTo>
                    <a:pt x="1954" y="1349"/>
                  </a:lnTo>
                  <a:lnTo>
                    <a:pt x="1675" y="1256"/>
                  </a:lnTo>
                  <a:lnTo>
                    <a:pt x="1675" y="1256"/>
                  </a:lnTo>
                  <a:lnTo>
                    <a:pt x="1582" y="1396"/>
                  </a:lnTo>
                  <a:lnTo>
                    <a:pt x="1582" y="1396"/>
                  </a:lnTo>
                  <a:lnTo>
                    <a:pt x="1396" y="1535"/>
                  </a:lnTo>
                  <a:lnTo>
                    <a:pt x="1163" y="1582"/>
                  </a:lnTo>
                  <a:lnTo>
                    <a:pt x="1163" y="1582"/>
                  </a:lnTo>
                  <a:lnTo>
                    <a:pt x="1024" y="1582"/>
                  </a:lnTo>
                  <a:lnTo>
                    <a:pt x="884" y="1489"/>
                  </a:lnTo>
                  <a:lnTo>
                    <a:pt x="884" y="1489"/>
                  </a:lnTo>
                  <a:lnTo>
                    <a:pt x="745" y="1349"/>
                  </a:lnTo>
                  <a:lnTo>
                    <a:pt x="698" y="1163"/>
                  </a:lnTo>
                  <a:lnTo>
                    <a:pt x="698" y="977"/>
                  </a:lnTo>
                  <a:lnTo>
                    <a:pt x="791" y="791"/>
                  </a:lnTo>
                  <a:lnTo>
                    <a:pt x="791" y="791"/>
                  </a:lnTo>
                  <a:lnTo>
                    <a:pt x="838" y="652"/>
                  </a:lnTo>
                  <a:lnTo>
                    <a:pt x="884" y="512"/>
                  </a:lnTo>
                  <a:lnTo>
                    <a:pt x="884" y="512"/>
                  </a:lnTo>
                  <a:lnTo>
                    <a:pt x="884" y="512"/>
                  </a:lnTo>
                  <a:lnTo>
                    <a:pt x="884" y="512"/>
                  </a:lnTo>
                  <a:lnTo>
                    <a:pt x="884" y="373"/>
                  </a:lnTo>
                  <a:lnTo>
                    <a:pt x="791" y="187"/>
                  </a:lnTo>
                  <a:lnTo>
                    <a:pt x="791" y="187"/>
                  </a:lnTo>
                  <a:lnTo>
                    <a:pt x="605" y="47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280" y="1"/>
                  </a:lnTo>
                  <a:lnTo>
                    <a:pt x="140" y="47"/>
                  </a:lnTo>
                  <a:lnTo>
                    <a:pt x="47" y="140"/>
                  </a:lnTo>
                  <a:lnTo>
                    <a:pt x="1" y="233"/>
                  </a:lnTo>
                  <a:lnTo>
                    <a:pt x="1" y="233"/>
                  </a:lnTo>
                  <a:lnTo>
                    <a:pt x="1" y="2558"/>
                  </a:lnTo>
                  <a:lnTo>
                    <a:pt x="1" y="2558"/>
                  </a:lnTo>
                  <a:lnTo>
                    <a:pt x="47" y="2744"/>
                  </a:lnTo>
                  <a:lnTo>
                    <a:pt x="140" y="2837"/>
                  </a:lnTo>
                  <a:lnTo>
                    <a:pt x="280" y="2930"/>
                  </a:lnTo>
                  <a:lnTo>
                    <a:pt x="466" y="2977"/>
                  </a:lnTo>
                  <a:lnTo>
                    <a:pt x="466" y="2977"/>
                  </a:lnTo>
                  <a:lnTo>
                    <a:pt x="652" y="3023"/>
                  </a:lnTo>
                  <a:lnTo>
                    <a:pt x="838" y="3116"/>
                  </a:lnTo>
                  <a:lnTo>
                    <a:pt x="977" y="3256"/>
                  </a:lnTo>
                  <a:lnTo>
                    <a:pt x="1024" y="3442"/>
                  </a:lnTo>
                  <a:lnTo>
                    <a:pt x="1024" y="3442"/>
                  </a:lnTo>
                  <a:lnTo>
                    <a:pt x="977" y="3674"/>
                  </a:lnTo>
                  <a:lnTo>
                    <a:pt x="884" y="3814"/>
                  </a:lnTo>
                  <a:lnTo>
                    <a:pt x="698" y="3953"/>
                  </a:lnTo>
                  <a:lnTo>
                    <a:pt x="466" y="3953"/>
                  </a:lnTo>
                  <a:lnTo>
                    <a:pt x="466" y="3953"/>
                  </a:lnTo>
                  <a:lnTo>
                    <a:pt x="233" y="3953"/>
                  </a:lnTo>
                  <a:lnTo>
                    <a:pt x="1" y="3907"/>
                  </a:lnTo>
                  <a:lnTo>
                    <a:pt x="1" y="7441"/>
                  </a:lnTo>
                  <a:lnTo>
                    <a:pt x="1" y="7441"/>
                  </a:lnTo>
                  <a:lnTo>
                    <a:pt x="47" y="7534"/>
                  </a:lnTo>
                  <a:lnTo>
                    <a:pt x="140" y="7580"/>
                  </a:lnTo>
                  <a:lnTo>
                    <a:pt x="280" y="7627"/>
                  </a:lnTo>
                  <a:lnTo>
                    <a:pt x="419" y="7673"/>
                  </a:lnTo>
                  <a:lnTo>
                    <a:pt x="419" y="7673"/>
                  </a:lnTo>
                  <a:lnTo>
                    <a:pt x="512" y="7627"/>
                  </a:lnTo>
                  <a:lnTo>
                    <a:pt x="652" y="7580"/>
                  </a:lnTo>
                  <a:lnTo>
                    <a:pt x="791" y="7487"/>
                  </a:lnTo>
                  <a:lnTo>
                    <a:pt x="791" y="7487"/>
                  </a:lnTo>
                  <a:lnTo>
                    <a:pt x="884" y="7301"/>
                  </a:lnTo>
                  <a:lnTo>
                    <a:pt x="884" y="7069"/>
                  </a:lnTo>
                  <a:lnTo>
                    <a:pt x="884" y="7069"/>
                  </a:lnTo>
                  <a:lnTo>
                    <a:pt x="884" y="6929"/>
                  </a:lnTo>
                  <a:lnTo>
                    <a:pt x="884" y="6836"/>
                  </a:lnTo>
                  <a:lnTo>
                    <a:pt x="931" y="6743"/>
                  </a:lnTo>
                  <a:lnTo>
                    <a:pt x="1024" y="6650"/>
                  </a:lnTo>
                  <a:lnTo>
                    <a:pt x="1024" y="6650"/>
                  </a:lnTo>
                  <a:lnTo>
                    <a:pt x="1117" y="6557"/>
                  </a:lnTo>
                  <a:lnTo>
                    <a:pt x="1210" y="6511"/>
                  </a:lnTo>
                  <a:lnTo>
                    <a:pt x="1303" y="6464"/>
                  </a:lnTo>
                  <a:lnTo>
                    <a:pt x="1442" y="6464"/>
                  </a:lnTo>
                  <a:lnTo>
                    <a:pt x="1442" y="6464"/>
                  </a:lnTo>
                  <a:lnTo>
                    <a:pt x="1628" y="6464"/>
                  </a:lnTo>
                  <a:lnTo>
                    <a:pt x="1768" y="6464"/>
                  </a:lnTo>
                  <a:lnTo>
                    <a:pt x="1907" y="6418"/>
                  </a:lnTo>
                  <a:lnTo>
                    <a:pt x="2047" y="6278"/>
                  </a:lnTo>
                  <a:lnTo>
                    <a:pt x="2047" y="6278"/>
                  </a:lnTo>
                  <a:lnTo>
                    <a:pt x="2186" y="6185"/>
                  </a:lnTo>
                  <a:lnTo>
                    <a:pt x="2279" y="6046"/>
                  </a:lnTo>
                  <a:lnTo>
                    <a:pt x="2326" y="5860"/>
                  </a:lnTo>
                  <a:lnTo>
                    <a:pt x="2326" y="5720"/>
                  </a:lnTo>
                  <a:lnTo>
                    <a:pt x="2326" y="5720"/>
                  </a:lnTo>
                  <a:lnTo>
                    <a:pt x="2326" y="5534"/>
                  </a:lnTo>
                  <a:lnTo>
                    <a:pt x="2279" y="5395"/>
                  </a:lnTo>
                  <a:lnTo>
                    <a:pt x="2186" y="5255"/>
                  </a:lnTo>
                  <a:lnTo>
                    <a:pt x="2093" y="5162"/>
                  </a:lnTo>
                  <a:lnTo>
                    <a:pt x="2093" y="5162"/>
                  </a:lnTo>
                  <a:lnTo>
                    <a:pt x="2000" y="5023"/>
                  </a:lnTo>
                  <a:lnTo>
                    <a:pt x="1954" y="4837"/>
                  </a:lnTo>
                  <a:lnTo>
                    <a:pt x="1954" y="4697"/>
                  </a:lnTo>
                  <a:lnTo>
                    <a:pt x="2000" y="4558"/>
                  </a:lnTo>
                  <a:lnTo>
                    <a:pt x="2000" y="4558"/>
                  </a:lnTo>
                  <a:lnTo>
                    <a:pt x="2093" y="4418"/>
                  </a:lnTo>
                  <a:lnTo>
                    <a:pt x="2233" y="4325"/>
                  </a:lnTo>
                  <a:lnTo>
                    <a:pt x="2419" y="4279"/>
                  </a:lnTo>
                  <a:lnTo>
                    <a:pt x="2558" y="4325"/>
                  </a:lnTo>
                  <a:lnTo>
                    <a:pt x="2558" y="4325"/>
                  </a:lnTo>
                  <a:lnTo>
                    <a:pt x="2791" y="4325"/>
                  </a:lnTo>
                  <a:lnTo>
                    <a:pt x="2977" y="4232"/>
                  </a:lnTo>
                  <a:lnTo>
                    <a:pt x="2977" y="4232"/>
                  </a:lnTo>
                  <a:lnTo>
                    <a:pt x="3116" y="4046"/>
                  </a:lnTo>
                  <a:lnTo>
                    <a:pt x="3209" y="3814"/>
                  </a:lnTo>
                  <a:lnTo>
                    <a:pt x="3209" y="3814"/>
                  </a:lnTo>
                  <a:lnTo>
                    <a:pt x="3163" y="3628"/>
                  </a:lnTo>
                  <a:lnTo>
                    <a:pt x="3023" y="3442"/>
                  </a:lnTo>
                  <a:lnTo>
                    <a:pt x="2837" y="3349"/>
                  </a:lnTo>
                  <a:lnTo>
                    <a:pt x="2605" y="3349"/>
                  </a:lnTo>
                  <a:lnTo>
                    <a:pt x="2605" y="33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5811275" y="3604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5566000" y="3449200"/>
              <a:ext cx="334825" cy="336000"/>
            </a:xfrm>
            <a:custGeom>
              <a:avLst/>
              <a:gdLst/>
              <a:ahLst/>
              <a:cxnLst/>
              <a:rect l="l" t="t" r="r" b="b"/>
              <a:pathLst>
                <a:path w="13393" h="13440" extrusionOk="0">
                  <a:moveTo>
                    <a:pt x="7626" y="1907"/>
                  </a:moveTo>
                  <a:lnTo>
                    <a:pt x="7952" y="1954"/>
                  </a:lnTo>
                  <a:lnTo>
                    <a:pt x="8277" y="2047"/>
                  </a:lnTo>
                  <a:lnTo>
                    <a:pt x="8556" y="2233"/>
                  </a:lnTo>
                  <a:lnTo>
                    <a:pt x="8789" y="2465"/>
                  </a:lnTo>
                  <a:lnTo>
                    <a:pt x="8975" y="2791"/>
                  </a:lnTo>
                  <a:lnTo>
                    <a:pt x="9068" y="3163"/>
                  </a:lnTo>
                  <a:lnTo>
                    <a:pt x="9393" y="3256"/>
                  </a:lnTo>
                  <a:lnTo>
                    <a:pt x="9672" y="3349"/>
                  </a:lnTo>
                  <a:lnTo>
                    <a:pt x="9905" y="3535"/>
                  </a:lnTo>
                  <a:lnTo>
                    <a:pt x="10091" y="3767"/>
                  </a:lnTo>
                  <a:lnTo>
                    <a:pt x="10277" y="4000"/>
                  </a:lnTo>
                  <a:lnTo>
                    <a:pt x="10416" y="4279"/>
                  </a:lnTo>
                  <a:lnTo>
                    <a:pt x="10509" y="4558"/>
                  </a:lnTo>
                  <a:lnTo>
                    <a:pt x="10556" y="4883"/>
                  </a:lnTo>
                  <a:lnTo>
                    <a:pt x="10509" y="5116"/>
                  </a:lnTo>
                  <a:lnTo>
                    <a:pt x="10463" y="5348"/>
                  </a:lnTo>
                  <a:lnTo>
                    <a:pt x="10649" y="5441"/>
                  </a:lnTo>
                  <a:lnTo>
                    <a:pt x="10928" y="5627"/>
                  </a:lnTo>
                  <a:lnTo>
                    <a:pt x="11114" y="5860"/>
                  </a:lnTo>
                  <a:lnTo>
                    <a:pt x="11300" y="6185"/>
                  </a:lnTo>
                  <a:lnTo>
                    <a:pt x="11346" y="6418"/>
                  </a:lnTo>
                  <a:lnTo>
                    <a:pt x="11393" y="6697"/>
                  </a:lnTo>
                  <a:lnTo>
                    <a:pt x="11346" y="7069"/>
                  </a:lnTo>
                  <a:lnTo>
                    <a:pt x="11253" y="7394"/>
                  </a:lnTo>
                  <a:lnTo>
                    <a:pt x="11067" y="7673"/>
                  </a:lnTo>
                  <a:lnTo>
                    <a:pt x="10788" y="7906"/>
                  </a:lnTo>
                  <a:lnTo>
                    <a:pt x="10463" y="8092"/>
                  </a:lnTo>
                  <a:lnTo>
                    <a:pt x="10509" y="8324"/>
                  </a:lnTo>
                  <a:lnTo>
                    <a:pt x="10556" y="8603"/>
                  </a:lnTo>
                  <a:lnTo>
                    <a:pt x="10509" y="8975"/>
                  </a:lnTo>
                  <a:lnTo>
                    <a:pt x="10370" y="9347"/>
                  </a:lnTo>
                  <a:lnTo>
                    <a:pt x="10184" y="9673"/>
                  </a:lnTo>
                  <a:lnTo>
                    <a:pt x="9905" y="9952"/>
                  </a:lnTo>
                  <a:lnTo>
                    <a:pt x="9719" y="10091"/>
                  </a:lnTo>
                  <a:lnTo>
                    <a:pt x="9533" y="10184"/>
                  </a:lnTo>
                  <a:lnTo>
                    <a:pt x="9300" y="10277"/>
                  </a:lnTo>
                  <a:lnTo>
                    <a:pt x="9068" y="10324"/>
                  </a:lnTo>
                  <a:lnTo>
                    <a:pt x="8928" y="10696"/>
                  </a:lnTo>
                  <a:lnTo>
                    <a:pt x="8742" y="10975"/>
                  </a:lnTo>
                  <a:lnTo>
                    <a:pt x="8510" y="11207"/>
                  </a:lnTo>
                  <a:lnTo>
                    <a:pt x="8231" y="11393"/>
                  </a:lnTo>
                  <a:lnTo>
                    <a:pt x="7952" y="11486"/>
                  </a:lnTo>
                  <a:lnTo>
                    <a:pt x="7626" y="11533"/>
                  </a:lnTo>
                  <a:lnTo>
                    <a:pt x="7347" y="11486"/>
                  </a:lnTo>
                  <a:lnTo>
                    <a:pt x="7115" y="11440"/>
                  </a:lnTo>
                  <a:lnTo>
                    <a:pt x="6882" y="11347"/>
                  </a:lnTo>
                  <a:lnTo>
                    <a:pt x="6696" y="11207"/>
                  </a:lnTo>
                  <a:lnTo>
                    <a:pt x="6510" y="11347"/>
                  </a:lnTo>
                  <a:lnTo>
                    <a:pt x="6278" y="11440"/>
                  </a:lnTo>
                  <a:lnTo>
                    <a:pt x="6045" y="11486"/>
                  </a:lnTo>
                  <a:lnTo>
                    <a:pt x="5766" y="11533"/>
                  </a:lnTo>
                  <a:lnTo>
                    <a:pt x="5441" y="11486"/>
                  </a:lnTo>
                  <a:lnTo>
                    <a:pt x="5162" y="11393"/>
                  </a:lnTo>
                  <a:lnTo>
                    <a:pt x="4883" y="11207"/>
                  </a:lnTo>
                  <a:lnTo>
                    <a:pt x="4650" y="10975"/>
                  </a:lnTo>
                  <a:lnTo>
                    <a:pt x="4464" y="10696"/>
                  </a:lnTo>
                  <a:lnTo>
                    <a:pt x="4325" y="10324"/>
                  </a:lnTo>
                  <a:lnTo>
                    <a:pt x="4092" y="10277"/>
                  </a:lnTo>
                  <a:lnTo>
                    <a:pt x="3860" y="10184"/>
                  </a:lnTo>
                  <a:lnTo>
                    <a:pt x="3674" y="10091"/>
                  </a:lnTo>
                  <a:lnTo>
                    <a:pt x="3488" y="9952"/>
                  </a:lnTo>
                  <a:lnTo>
                    <a:pt x="3209" y="9673"/>
                  </a:lnTo>
                  <a:lnTo>
                    <a:pt x="3023" y="9347"/>
                  </a:lnTo>
                  <a:lnTo>
                    <a:pt x="2883" y="8975"/>
                  </a:lnTo>
                  <a:lnTo>
                    <a:pt x="2837" y="8603"/>
                  </a:lnTo>
                  <a:lnTo>
                    <a:pt x="2883" y="8324"/>
                  </a:lnTo>
                  <a:lnTo>
                    <a:pt x="2930" y="8092"/>
                  </a:lnTo>
                  <a:lnTo>
                    <a:pt x="2604" y="7906"/>
                  </a:lnTo>
                  <a:lnTo>
                    <a:pt x="2325" y="7673"/>
                  </a:lnTo>
                  <a:lnTo>
                    <a:pt x="2139" y="7394"/>
                  </a:lnTo>
                  <a:lnTo>
                    <a:pt x="2046" y="7069"/>
                  </a:lnTo>
                  <a:lnTo>
                    <a:pt x="2000" y="6697"/>
                  </a:lnTo>
                  <a:lnTo>
                    <a:pt x="2046" y="6371"/>
                  </a:lnTo>
                  <a:lnTo>
                    <a:pt x="2139" y="6092"/>
                  </a:lnTo>
                  <a:lnTo>
                    <a:pt x="2325" y="5813"/>
                  </a:lnTo>
                  <a:lnTo>
                    <a:pt x="2558" y="5581"/>
                  </a:lnTo>
                  <a:lnTo>
                    <a:pt x="2697" y="5441"/>
                  </a:lnTo>
                  <a:lnTo>
                    <a:pt x="2930" y="5348"/>
                  </a:lnTo>
                  <a:lnTo>
                    <a:pt x="2883" y="5116"/>
                  </a:lnTo>
                  <a:lnTo>
                    <a:pt x="2837" y="4883"/>
                  </a:lnTo>
                  <a:lnTo>
                    <a:pt x="2883" y="4511"/>
                  </a:lnTo>
                  <a:lnTo>
                    <a:pt x="3023" y="4139"/>
                  </a:lnTo>
                  <a:lnTo>
                    <a:pt x="3209" y="3814"/>
                  </a:lnTo>
                  <a:lnTo>
                    <a:pt x="3488" y="3535"/>
                  </a:lnTo>
                  <a:lnTo>
                    <a:pt x="3674" y="3395"/>
                  </a:lnTo>
                  <a:lnTo>
                    <a:pt x="3860" y="3302"/>
                  </a:lnTo>
                  <a:lnTo>
                    <a:pt x="4092" y="3209"/>
                  </a:lnTo>
                  <a:lnTo>
                    <a:pt x="4325" y="3163"/>
                  </a:lnTo>
                  <a:lnTo>
                    <a:pt x="4418" y="2791"/>
                  </a:lnTo>
                  <a:lnTo>
                    <a:pt x="4604" y="2465"/>
                  </a:lnTo>
                  <a:lnTo>
                    <a:pt x="4836" y="2233"/>
                  </a:lnTo>
                  <a:lnTo>
                    <a:pt x="5115" y="2047"/>
                  </a:lnTo>
                  <a:lnTo>
                    <a:pt x="5441" y="1954"/>
                  </a:lnTo>
                  <a:lnTo>
                    <a:pt x="5766" y="1907"/>
                  </a:lnTo>
                  <a:lnTo>
                    <a:pt x="6045" y="1907"/>
                  </a:lnTo>
                  <a:lnTo>
                    <a:pt x="6278" y="1954"/>
                  </a:lnTo>
                  <a:lnTo>
                    <a:pt x="6510" y="2093"/>
                  </a:lnTo>
                  <a:lnTo>
                    <a:pt x="6696" y="2186"/>
                  </a:lnTo>
                  <a:lnTo>
                    <a:pt x="6882" y="2093"/>
                  </a:lnTo>
                  <a:lnTo>
                    <a:pt x="7115" y="1954"/>
                  </a:lnTo>
                  <a:lnTo>
                    <a:pt x="7347" y="1907"/>
                  </a:lnTo>
                  <a:close/>
                  <a:moveTo>
                    <a:pt x="0" y="1"/>
                  </a:moveTo>
                  <a:lnTo>
                    <a:pt x="0" y="11951"/>
                  </a:lnTo>
                  <a:lnTo>
                    <a:pt x="47" y="12230"/>
                  </a:lnTo>
                  <a:lnTo>
                    <a:pt x="140" y="12509"/>
                  </a:lnTo>
                  <a:lnTo>
                    <a:pt x="279" y="12788"/>
                  </a:lnTo>
                  <a:lnTo>
                    <a:pt x="465" y="13021"/>
                  </a:lnTo>
                  <a:lnTo>
                    <a:pt x="651" y="13207"/>
                  </a:lnTo>
                  <a:lnTo>
                    <a:pt x="930" y="13300"/>
                  </a:lnTo>
                  <a:lnTo>
                    <a:pt x="1209" y="13393"/>
                  </a:lnTo>
                  <a:lnTo>
                    <a:pt x="1488" y="13439"/>
                  </a:lnTo>
                  <a:lnTo>
                    <a:pt x="12881" y="13439"/>
                  </a:lnTo>
                  <a:lnTo>
                    <a:pt x="13067" y="13393"/>
                  </a:lnTo>
                  <a:lnTo>
                    <a:pt x="13206" y="13300"/>
                  </a:lnTo>
                  <a:lnTo>
                    <a:pt x="13346" y="13114"/>
                  </a:lnTo>
                  <a:lnTo>
                    <a:pt x="13392" y="12928"/>
                  </a:lnTo>
                  <a:lnTo>
                    <a:pt x="13392" y="373"/>
                  </a:lnTo>
                  <a:lnTo>
                    <a:pt x="13113" y="466"/>
                  </a:lnTo>
                  <a:lnTo>
                    <a:pt x="1116" y="466"/>
                  </a:lnTo>
                  <a:lnTo>
                    <a:pt x="698" y="326"/>
                  </a:lnTo>
                  <a:lnTo>
                    <a:pt x="326" y="1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5566000" y="3449200"/>
              <a:ext cx="334825" cy="336000"/>
            </a:xfrm>
            <a:custGeom>
              <a:avLst/>
              <a:gdLst/>
              <a:ahLst/>
              <a:cxnLst/>
              <a:rect l="l" t="t" r="r" b="b"/>
              <a:pathLst>
                <a:path w="13393" h="13440" fill="none" extrusionOk="0">
                  <a:moveTo>
                    <a:pt x="12881" y="466"/>
                  </a:moveTo>
                  <a:lnTo>
                    <a:pt x="1488" y="466"/>
                  </a:lnTo>
                  <a:lnTo>
                    <a:pt x="1488" y="466"/>
                  </a:lnTo>
                  <a:lnTo>
                    <a:pt x="1116" y="466"/>
                  </a:lnTo>
                  <a:lnTo>
                    <a:pt x="698" y="326"/>
                  </a:lnTo>
                  <a:lnTo>
                    <a:pt x="326" y="187"/>
                  </a:lnTo>
                  <a:lnTo>
                    <a:pt x="0" y="1"/>
                  </a:lnTo>
                  <a:lnTo>
                    <a:pt x="0" y="11951"/>
                  </a:lnTo>
                  <a:lnTo>
                    <a:pt x="0" y="11951"/>
                  </a:lnTo>
                  <a:lnTo>
                    <a:pt x="47" y="12230"/>
                  </a:lnTo>
                  <a:lnTo>
                    <a:pt x="140" y="12509"/>
                  </a:lnTo>
                  <a:lnTo>
                    <a:pt x="279" y="12788"/>
                  </a:lnTo>
                  <a:lnTo>
                    <a:pt x="465" y="13021"/>
                  </a:lnTo>
                  <a:lnTo>
                    <a:pt x="651" y="13207"/>
                  </a:lnTo>
                  <a:lnTo>
                    <a:pt x="930" y="13300"/>
                  </a:lnTo>
                  <a:lnTo>
                    <a:pt x="1209" y="13393"/>
                  </a:lnTo>
                  <a:lnTo>
                    <a:pt x="1488" y="13439"/>
                  </a:lnTo>
                  <a:lnTo>
                    <a:pt x="12881" y="13439"/>
                  </a:lnTo>
                  <a:lnTo>
                    <a:pt x="12881" y="13439"/>
                  </a:lnTo>
                  <a:lnTo>
                    <a:pt x="13067" y="13393"/>
                  </a:lnTo>
                  <a:lnTo>
                    <a:pt x="13206" y="13300"/>
                  </a:lnTo>
                  <a:lnTo>
                    <a:pt x="13346" y="13114"/>
                  </a:lnTo>
                  <a:lnTo>
                    <a:pt x="13392" y="12928"/>
                  </a:lnTo>
                  <a:lnTo>
                    <a:pt x="13392" y="373"/>
                  </a:lnTo>
                  <a:lnTo>
                    <a:pt x="13392" y="373"/>
                  </a:lnTo>
                  <a:lnTo>
                    <a:pt x="13113" y="466"/>
                  </a:lnTo>
                  <a:lnTo>
                    <a:pt x="12881" y="466"/>
                  </a:lnTo>
                  <a:lnTo>
                    <a:pt x="12881" y="46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5615975" y="3496875"/>
              <a:ext cx="234850" cy="240650"/>
            </a:xfrm>
            <a:custGeom>
              <a:avLst/>
              <a:gdLst/>
              <a:ahLst/>
              <a:cxnLst/>
              <a:rect l="l" t="t" r="r" b="b"/>
              <a:pathLst>
                <a:path w="9394" h="9626" fill="none" extrusionOk="0">
                  <a:moveTo>
                    <a:pt x="8789" y="5999"/>
                  </a:moveTo>
                  <a:lnTo>
                    <a:pt x="8789" y="5999"/>
                  </a:lnTo>
                  <a:lnTo>
                    <a:pt x="8464" y="6185"/>
                  </a:lnTo>
                  <a:lnTo>
                    <a:pt x="8464" y="6185"/>
                  </a:lnTo>
                  <a:lnTo>
                    <a:pt x="8510" y="6417"/>
                  </a:lnTo>
                  <a:lnTo>
                    <a:pt x="8557" y="6696"/>
                  </a:lnTo>
                  <a:lnTo>
                    <a:pt x="8557" y="6696"/>
                  </a:lnTo>
                  <a:lnTo>
                    <a:pt x="8510" y="7068"/>
                  </a:lnTo>
                  <a:lnTo>
                    <a:pt x="8371" y="7440"/>
                  </a:lnTo>
                  <a:lnTo>
                    <a:pt x="8185" y="7766"/>
                  </a:lnTo>
                  <a:lnTo>
                    <a:pt x="7906" y="8045"/>
                  </a:lnTo>
                  <a:lnTo>
                    <a:pt x="7906" y="8045"/>
                  </a:lnTo>
                  <a:lnTo>
                    <a:pt x="7720" y="8184"/>
                  </a:lnTo>
                  <a:lnTo>
                    <a:pt x="7534" y="8277"/>
                  </a:lnTo>
                  <a:lnTo>
                    <a:pt x="7301" y="8370"/>
                  </a:lnTo>
                  <a:lnTo>
                    <a:pt x="7069" y="8417"/>
                  </a:lnTo>
                  <a:lnTo>
                    <a:pt x="7069" y="8417"/>
                  </a:lnTo>
                  <a:lnTo>
                    <a:pt x="6929" y="8789"/>
                  </a:lnTo>
                  <a:lnTo>
                    <a:pt x="6743" y="9068"/>
                  </a:lnTo>
                  <a:lnTo>
                    <a:pt x="6743" y="9068"/>
                  </a:lnTo>
                  <a:lnTo>
                    <a:pt x="6511" y="9300"/>
                  </a:lnTo>
                  <a:lnTo>
                    <a:pt x="6232" y="9486"/>
                  </a:lnTo>
                  <a:lnTo>
                    <a:pt x="5953" y="9579"/>
                  </a:lnTo>
                  <a:lnTo>
                    <a:pt x="5627" y="9626"/>
                  </a:lnTo>
                  <a:lnTo>
                    <a:pt x="5627" y="9626"/>
                  </a:lnTo>
                  <a:lnTo>
                    <a:pt x="5348" y="9579"/>
                  </a:lnTo>
                  <a:lnTo>
                    <a:pt x="5116" y="9533"/>
                  </a:lnTo>
                  <a:lnTo>
                    <a:pt x="4883" y="9440"/>
                  </a:lnTo>
                  <a:lnTo>
                    <a:pt x="4697" y="9300"/>
                  </a:lnTo>
                  <a:lnTo>
                    <a:pt x="4697" y="9300"/>
                  </a:lnTo>
                  <a:lnTo>
                    <a:pt x="4511" y="9440"/>
                  </a:lnTo>
                  <a:lnTo>
                    <a:pt x="4279" y="9533"/>
                  </a:lnTo>
                  <a:lnTo>
                    <a:pt x="4046" y="9579"/>
                  </a:lnTo>
                  <a:lnTo>
                    <a:pt x="3767" y="9626"/>
                  </a:lnTo>
                  <a:lnTo>
                    <a:pt x="3767" y="9626"/>
                  </a:lnTo>
                  <a:lnTo>
                    <a:pt x="3442" y="9579"/>
                  </a:lnTo>
                  <a:lnTo>
                    <a:pt x="3163" y="9486"/>
                  </a:lnTo>
                  <a:lnTo>
                    <a:pt x="2884" y="9300"/>
                  </a:lnTo>
                  <a:lnTo>
                    <a:pt x="2651" y="9068"/>
                  </a:lnTo>
                  <a:lnTo>
                    <a:pt x="2651" y="9068"/>
                  </a:lnTo>
                  <a:lnTo>
                    <a:pt x="2465" y="8789"/>
                  </a:lnTo>
                  <a:lnTo>
                    <a:pt x="2326" y="8417"/>
                  </a:lnTo>
                  <a:lnTo>
                    <a:pt x="2326" y="8417"/>
                  </a:lnTo>
                  <a:lnTo>
                    <a:pt x="2093" y="8370"/>
                  </a:lnTo>
                  <a:lnTo>
                    <a:pt x="1861" y="8277"/>
                  </a:lnTo>
                  <a:lnTo>
                    <a:pt x="1675" y="8184"/>
                  </a:lnTo>
                  <a:lnTo>
                    <a:pt x="1489" y="8045"/>
                  </a:lnTo>
                  <a:lnTo>
                    <a:pt x="1489" y="8045"/>
                  </a:lnTo>
                  <a:lnTo>
                    <a:pt x="1210" y="7766"/>
                  </a:lnTo>
                  <a:lnTo>
                    <a:pt x="1024" y="7440"/>
                  </a:lnTo>
                  <a:lnTo>
                    <a:pt x="884" y="7068"/>
                  </a:lnTo>
                  <a:lnTo>
                    <a:pt x="838" y="6696"/>
                  </a:lnTo>
                  <a:lnTo>
                    <a:pt x="838" y="6696"/>
                  </a:lnTo>
                  <a:lnTo>
                    <a:pt x="884" y="6417"/>
                  </a:lnTo>
                  <a:lnTo>
                    <a:pt x="931" y="6185"/>
                  </a:lnTo>
                  <a:lnTo>
                    <a:pt x="931" y="6185"/>
                  </a:lnTo>
                  <a:lnTo>
                    <a:pt x="605" y="5999"/>
                  </a:lnTo>
                  <a:lnTo>
                    <a:pt x="605" y="5999"/>
                  </a:lnTo>
                  <a:lnTo>
                    <a:pt x="326" y="5766"/>
                  </a:lnTo>
                  <a:lnTo>
                    <a:pt x="140" y="5487"/>
                  </a:lnTo>
                  <a:lnTo>
                    <a:pt x="47" y="5162"/>
                  </a:lnTo>
                  <a:lnTo>
                    <a:pt x="1" y="4790"/>
                  </a:lnTo>
                  <a:lnTo>
                    <a:pt x="1" y="4790"/>
                  </a:lnTo>
                  <a:lnTo>
                    <a:pt x="47" y="4464"/>
                  </a:lnTo>
                  <a:lnTo>
                    <a:pt x="140" y="4185"/>
                  </a:lnTo>
                  <a:lnTo>
                    <a:pt x="326" y="3906"/>
                  </a:lnTo>
                  <a:lnTo>
                    <a:pt x="559" y="3674"/>
                  </a:lnTo>
                  <a:lnTo>
                    <a:pt x="559" y="3674"/>
                  </a:lnTo>
                  <a:lnTo>
                    <a:pt x="698" y="3534"/>
                  </a:lnTo>
                  <a:lnTo>
                    <a:pt x="931" y="3441"/>
                  </a:lnTo>
                  <a:lnTo>
                    <a:pt x="931" y="3441"/>
                  </a:lnTo>
                  <a:lnTo>
                    <a:pt x="884" y="3209"/>
                  </a:lnTo>
                  <a:lnTo>
                    <a:pt x="838" y="2976"/>
                  </a:lnTo>
                  <a:lnTo>
                    <a:pt x="838" y="2976"/>
                  </a:lnTo>
                  <a:lnTo>
                    <a:pt x="884" y="2604"/>
                  </a:lnTo>
                  <a:lnTo>
                    <a:pt x="1024" y="2232"/>
                  </a:lnTo>
                  <a:lnTo>
                    <a:pt x="1210" y="1907"/>
                  </a:lnTo>
                  <a:lnTo>
                    <a:pt x="1489" y="1628"/>
                  </a:lnTo>
                  <a:lnTo>
                    <a:pt x="1489" y="1628"/>
                  </a:lnTo>
                  <a:lnTo>
                    <a:pt x="1675" y="1488"/>
                  </a:lnTo>
                  <a:lnTo>
                    <a:pt x="1861" y="1395"/>
                  </a:lnTo>
                  <a:lnTo>
                    <a:pt x="2093" y="1302"/>
                  </a:lnTo>
                  <a:lnTo>
                    <a:pt x="2326" y="1256"/>
                  </a:lnTo>
                  <a:lnTo>
                    <a:pt x="2326" y="1256"/>
                  </a:lnTo>
                  <a:lnTo>
                    <a:pt x="2419" y="884"/>
                  </a:lnTo>
                  <a:lnTo>
                    <a:pt x="2605" y="558"/>
                  </a:lnTo>
                  <a:lnTo>
                    <a:pt x="2605" y="558"/>
                  </a:lnTo>
                  <a:lnTo>
                    <a:pt x="2837" y="326"/>
                  </a:lnTo>
                  <a:lnTo>
                    <a:pt x="3116" y="140"/>
                  </a:lnTo>
                  <a:lnTo>
                    <a:pt x="3442" y="47"/>
                  </a:lnTo>
                  <a:lnTo>
                    <a:pt x="3767" y="0"/>
                  </a:lnTo>
                  <a:lnTo>
                    <a:pt x="3767" y="0"/>
                  </a:lnTo>
                  <a:lnTo>
                    <a:pt x="4046" y="0"/>
                  </a:lnTo>
                  <a:lnTo>
                    <a:pt x="4279" y="47"/>
                  </a:lnTo>
                  <a:lnTo>
                    <a:pt x="4511" y="186"/>
                  </a:lnTo>
                  <a:lnTo>
                    <a:pt x="4697" y="279"/>
                  </a:lnTo>
                  <a:lnTo>
                    <a:pt x="4697" y="279"/>
                  </a:lnTo>
                  <a:lnTo>
                    <a:pt x="4883" y="186"/>
                  </a:lnTo>
                  <a:lnTo>
                    <a:pt x="5116" y="47"/>
                  </a:lnTo>
                  <a:lnTo>
                    <a:pt x="5348" y="0"/>
                  </a:lnTo>
                  <a:lnTo>
                    <a:pt x="5627" y="0"/>
                  </a:lnTo>
                  <a:lnTo>
                    <a:pt x="5627" y="0"/>
                  </a:lnTo>
                  <a:lnTo>
                    <a:pt x="5953" y="47"/>
                  </a:lnTo>
                  <a:lnTo>
                    <a:pt x="6278" y="140"/>
                  </a:lnTo>
                  <a:lnTo>
                    <a:pt x="6557" y="326"/>
                  </a:lnTo>
                  <a:lnTo>
                    <a:pt x="6790" y="558"/>
                  </a:lnTo>
                  <a:lnTo>
                    <a:pt x="6790" y="558"/>
                  </a:lnTo>
                  <a:lnTo>
                    <a:pt x="6976" y="884"/>
                  </a:lnTo>
                  <a:lnTo>
                    <a:pt x="7069" y="1256"/>
                  </a:lnTo>
                  <a:lnTo>
                    <a:pt x="7069" y="1256"/>
                  </a:lnTo>
                  <a:lnTo>
                    <a:pt x="7394" y="1349"/>
                  </a:lnTo>
                  <a:lnTo>
                    <a:pt x="7673" y="1442"/>
                  </a:lnTo>
                  <a:lnTo>
                    <a:pt x="7906" y="1628"/>
                  </a:lnTo>
                  <a:lnTo>
                    <a:pt x="8092" y="1860"/>
                  </a:lnTo>
                  <a:lnTo>
                    <a:pt x="8278" y="2093"/>
                  </a:lnTo>
                  <a:lnTo>
                    <a:pt x="8417" y="2372"/>
                  </a:lnTo>
                  <a:lnTo>
                    <a:pt x="8510" y="2651"/>
                  </a:lnTo>
                  <a:lnTo>
                    <a:pt x="8557" y="2976"/>
                  </a:lnTo>
                  <a:lnTo>
                    <a:pt x="8557" y="2976"/>
                  </a:lnTo>
                  <a:lnTo>
                    <a:pt x="8510" y="3209"/>
                  </a:lnTo>
                  <a:lnTo>
                    <a:pt x="8464" y="3441"/>
                  </a:lnTo>
                  <a:lnTo>
                    <a:pt x="8464" y="3441"/>
                  </a:lnTo>
                  <a:lnTo>
                    <a:pt x="8650" y="3534"/>
                  </a:lnTo>
                  <a:lnTo>
                    <a:pt x="8650" y="3534"/>
                  </a:lnTo>
                  <a:lnTo>
                    <a:pt x="8929" y="3720"/>
                  </a:lnTo>
                  <a:lnTo>
                    <a:pt x="8929" y="3720"/>
                  </a:lnTo>
                  <a:lnTo>
                    <a:pt x="9115" y="3953"/>
                  </a:lnTo>
                  <a:lnTo>
                    <a:pt x="9301" y="4278"/>
                  </a:lnTo>
                  <a:lnTo>
                    <a:pt x="9301" y="4278"/>
                  </a:lnTo>
                  <a:lnTo>
                    <a:pt x="9347" y="4511"/>
                  </a:lnTo>
                  <a:lnTo>
                    <a:pt x="9394" y="4790"/>
                  </a:lnTo>
                  <a:lnTo>
                    <a:pt x="9394" y="4790"/>
                  </a:lnTo>
                  <a:lnTo>
                    <a:pt x="9347" y="5162"/>
                  </a:lnTo>
                  <a:lnTo>
                    <a:pt x="9254" y="5487"/>
                  </a:lnTo>
                  <a:lnTo>
                    <a:pt x="9068" y="5766"/>
                  </a:lnTo>
                  <a:lnTo>
                    <a:pt x="8789" y="5999"/>
                  </a:lnTo>
                  <a:lnTo>
                    <a:pt x="8789" y="5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5835700" y="3646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47"/>
          <p:cNvGrpSpPr/>
          <p:nvPr/>
        </p:nvGrpSpPr>
        <p:grpSpPr>
          <a:xfrm>
            <a:off x="6892614" y="3156428"/>
            <a:ext cx="283224" cy="353055"/>
            <a:chOff x="4801050" y="1260175"/>
            <a:chExt cx="339475" cy="423175"/>
          </a:xfrm>
        </p:grpSpPr>
        <p:sp>
          <p:nvSpPr>
            <p:cNvPr id="1682" name="Google Shape;1682;p47"/>
            <p:cNvSpPr/>
            <p:nvPr/>
          </p:nvSpPr>
          <p:spPr>
            <a:xfrm>
              <a:off x="4916125" y="1333400"/>
              <a:ext cx="147675" cy="82575"/>
            </a:xfrm>
            <a:custGeom>
              <a:avLst/>
              <a:gdLst/>
              <a:ahLst/>
              <a:cxnLst/>
              <a:rect l="l" t="t" r="r" b="b"/>
              <a:pathLst>
                <a:path w="5907" h="3303" extrusionOk="0">
                  <a:moveTo>
                    <a:pt x="2744" y="1"/>
                  </a:moveTo>
                  <a:lnTo>
                    <a:pt x="2512" y="47"/>
                  </a:lnTo>
                  <a:lnTo>
                    <a:pt x="2326" y="187"/>
                  </a:lnTo>
                  <a:lnTo>
                    <a:pt x="2140" y="326"/>
                  </a:lnTo>
                  <a:lnTo>
                    <a:pt x="2000" y="466"/>
                  </a:lnTo>
                  <a:lnTo>
                    <a:pt x="1907" y="652"/>
                  </a:lnTo>
                  <a:lnTo>
                    <a:pt x="1814" y="884"/>
                  </a:lnTo>
                  <a:lnTo>
                    <a:pt x="1768" y="1117"/>
                  </a:lnTo>
                  <a:lnTo>
                    <a:pt x="1768" y="1303"/>
                  </a:lnTo>
                  <a:lnTo>
                    <a:pt x="1628" y="1442"/>
                  </a:lnTo>
                  <a:lnTo>
                    <a:pt x="1489" y="1582"/>
                  </a:lnTo>
                  <a:lnTo>
                    <a:pt x="884" y="1582"/>
                  </a:lnTo>
                  <a:lnTo>
                    <a:pt x="698" y="1628"/>
                  </a:lnTo>
                  <a:lnTo>
                    <a:pt x="559" y="1675"/>
                  </a:lnTo>
                  <a:lnTo>
                    <a:pt x="373" y="1721"/>
                  </a:lnTo>
                  <a:lnTo>
                    <a:pt x="280" y="1861"/>
                  </a:lnTo>
                  <a:lnTo>
                    <a:pt x="187" y="1954"/>
                  </a:lnTo>
                  <a:lnTo>
                    <a:pt x="94" y="2093"/>
                  </a:lnTo>
                  <a:lnTo>
                    <a:pt x="47" y="2279"/>
                  </a:lnTo>
                  <a:lnTo>
                    <a:pt x="1" y="2419"/>
                  </a:lnTo>
                  <a:lnTo>
                    <a:pt x="47" y="2605"/>
                  </a:lnTo>
                  <a:lnTo>
                    <a:pt x="94" y="2791"/>
                  </a:lnTo>
                  <a:lnTo>
                    <a:pt x="187" y="2930"/>
                  </a:lnTo>
                  <a:lnTo>
                    <a:pt x="280" y="3023"/>
                  </a:lnTo>
                  <a:lnTo>
                    <a:pt x="373" y="3116"/>
                  </a:lnTo>
                  <a:lnTo>
                    <a:pt x="559" y="3209"/>
                  </a:lnTo>
                  <a:lnTo>
                    <a:pt x="698" y="3256"/>
                  </a:lnTo>
                  <a:lnTo>
                    <a:pt x="884" y="3302"/>
                  </a:lnTo>
                  <a:lnTo>
                    <a:pt x="5023" y="3302"/>
                  </a:lnTo>
                  <a:lnTo>
                    <a:pt x="5209" y="3256"/>
                  </a:lnTo>
                  <a:lnTo>
                    <a:pt x="5395" y="3209"/>
                  </a:lnTo>
                  <a:lnTo>
                    <a:pt x="5535" y="3116"/>
                  </a:lnTo>
                  <a:lnTo>
                    <a:pt x="5628" y="3023"/>
                  </a:lnTo>
                  <a:lnTo>
                    <a:pt x="5767" y="2930"/>
                  </a:lnTo>
                  <a:lnTo>
                    <a:pt x="5814" y="2791"/>
                  </a:lnTo>
                  <a:lnTo>
                    <a:pt x="5860" y="2605"/>
                  </a:lnTo>
                  <a:lnTo>
                    <a:pt x="5907" y="2419"/>
                  </a:lnTo>
                  <a:lnTo>
                    <a:pt x="5860" y="2279"/>
                  </a:lnTo>
                  <a:lnTo>
                    <a:pt x="5814" y="2093"/>
                  </a:lnTo>
                  <a:lnTo>
                    <a:pt x="5767" y="1954"/>
                  </a:lnTo>
                  <a:lnTo>
                    <a:pt x="5628" y="1861"/>
                  </a:lnTo>
                  <a:lnTo>
                    <a:pt x="5535" y="1721"/>
                  </a:lnTo>
                  <a:lnTo>
                    <a:pt x="5395" y="1675"/>
                  </a:lnTo>
                  <a:lnTo>
                    <a:pt x="5209" y="1628"/>
                  </a:lnTo>
                  <a:lnTo>
                    <a:pt x="5023" y="1582"/>
                  </a:lnTo>
                  <a:lnTo>
                    <a:pt x="4419" y="1582"/>
                  </a:lnTo>
                  <a:lnTo>
                    <a:pt x="4279" y="1442"/>
                  </a:lnTo>
                  <a:lnTo>
                    <a:pt x="4140" y="1303"/>
                  </a:lnTo>
                  <a:lnTo>
                    <a:pt x="4140" y="1117"/>
                  </a:lnTo>
                  <a:lnTo>
                    <a:pt x="4093" y="884"/>
                  </a:lnTo>
                  <a:lnTo>
                    <a:pt x="4000" y="652"/>
                  </a:lnTo>
                  <a:lnTo>
                    <a:pt x="3907" y="466"/>
                  </a:lnTo>
                  <a:lnTo>
                    <a:pt x="3768" y="326"/>
                  </a:lnTo>
                  <a:lnTo>
                    <a:pt x="3582" y="187"/>
                  </a:lnTo>
                  <a:lnTo>
                    <a:pt x="3396" y="47"/>
                  </a:lnTo>
                  <a:lnTo>
                    <a:pt x="3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916125" y="1333400"/>
              <a:ext cx="147675" cy="82575"/>
            </a:xfrm>
            <a:custGeom>
              <a:avLst/>
              <a:gdLst/>
              <a:ahLst/>
              <a:cxnLst/>
              <a:rect l="l" t="t" r="r" b="b"/>
              <a:pathLst>
                <a:path w="5907" h="3303" fill="none" extrusionOk="0">
                  <a:moveTo>
                    <a:pt x="5023" y="1582"/>
                  </a:moveTo>
                  <a:lnTo>
                    <a:pt x="4605" y="1582"/>
                  </a:lnTo>
                  <a:lnTo>
                    <a:pt x="4605" y="1582"/>
                  </a:lnTo>
                  <a:lnTo>
                    <a:pt x="4419" y="1582"/>
                  </a:lnTo>
                  <a:lnTo>
                    <a:pt x="4279" y="1442"/>
                  </a:lnTo>
                  <a:lnTo>
                    <a:pt x="4140" y="1303"/>
                  </a:lnTo>
                  <a:lnTo>
                    <a:pt x="4140" y="1117"/>
                  </a:lnTo>
                  <a:lnTo>
                    <a:pt x="4140" y="1117"/>
                  </a:lnTo>
                  <a:lnTo>
                    <a:pt x="4093" y="884"/>
                  </a:lnTo>
                  <a:lnTo>
                    <a:pt x="4000" y="652"/>
                  </a:lnTo>
                  <a:lnTo>
                    <a:pt x="3907" y="466"/>
                  </a:lnTo>
                  <a:lnTo>
                    <a:pt x="3768" y="326"/>
                  </a:lnTo>
                  <a:lnTo>
                    <a:pt x="3582" y="187"/>
                  </a:lnTo>
                  <a:lnTo>
                    <a:pt x="3396" y="47"/>
                  </a:lnTo>
                  <a:lnTo>
                    <a:pt x="3163" y="1"/>
                  </a:lnTo>
                  <a:lnTo>
                    <a:pt x="2977" y="1"/>
                  </a:lnTo>
                  <a:lnTo>
                    <a:pt x="2977" y="1"/>
                  </a:lnTo>
                  <a:lnTo>
                    <a:pt x="2744" y="1"/>
                  </a:lnTo>
                  <a:lnTo>
                    <a:pt x="2512" y="47"/>
                  </a:lnTo>
                  <a:lnTo>
                    <a:pt x="2326" y="187"/>
                  </a:lnTo>
                  <a:lnTo>
                    <a:pt x="2140" y="326"/>
                  </a:lnTo>
                  <a:lnTo>
                    <a:pt x="2000" y="466"/>
                  </a:lnTo>
                  <a:lnTo>
                    <a:pt x="1907" y="652"/>
                  </a:lnTo>
                  <a:lnTo>
                    <a:pt x="1814" y="884"/>
                  </a:lnTo>
                  <a:lnTo>
                    <a:pt x="1768" y="1117"/>
                  </a:lnTo>
                  <a:lnTo>
                    <a:pt x="1768" y="1117"/>
                  </a:lnTo>
                  <a:lnTo>
                    <a:pt x="1768" y="1303"/>
                  </a:lnTo>
                  <a:lnTo>
                    <a:pt x="1628" y="1442"/>
                  </a:lnTo>
                  <a:lnTo>
                    <a:pt x="1489" y="1582"/>
                  </a:lnTo>
                  <a:lnTo>
                    <a:pt x="1303" y="1582"/>
                  </a:lnTo>
                  <a:lnTo>
                    <a:pt x="884" y="1582"/>
                  </a:lnTo>
                  <a:lnTo>
                    <a:pt x="884" y="1582"/>
                  </a:lnTo>
                  <a:lnTo>
                    <a:pt x="698" y="1628"/>
                  </a:lnTo>
                  <a:lnTo>
                    <a:pt x="559" y="1675"/>
                  </a:lnTo>
                  <a:lnTo>
                    <a:pt x="373" y="1721"/>
                  </a:lnTo>
                  <a:lnTo>
                    <a:pt x="280" y="1861"/>
                  </a:lnTo>
                  <a:lnTo>
                    <a:pt x="187" y="1954"/>
                  </a:lnTo>
                  <a:lnTo>
                    <a:pt x="94" y="2093"/>
                  </a:lnTo>
                  <a:lnTo>
                    <a:pt x="47" y="2279"/>
                  </a:lnTo>
                  <a:lnTo>
                    <a:pt x="1" y="2419"/>
                  </a:lnTo>
                  <a:lnTo>
                    <a:pt x="1" y="2419"/>
                  </a:lnTo>
                  <a:lnTo>
                    <a:pt x="47" y="2605"/>
                  </a:lnTo>
                  <a:lnTo>
                    <a:pt x="94" y="2791"/>
                  </a:lnTo>
                  <a:lnTo>
                    <a:pt x="187" y="2930"/>
                  </a:lnTo>
                  <a:lnTo>
                    <a:pt x="280" y="3023"/>
                  </a:lnTo>
                  <a:lnTo>
                    <a:pt x="373" y="3116"/>
                  </a:lnTo>
                  <a:lnTo>
                    <a:pt x="559" y="3209"/>
                  </a:lnTo>
                  <a:lnTo>
                    <a:pt x="698" y="3256"/>
                  </a:lnTo>
                  <a:lnTo>
                    <a:pt x="884" y="3302"/>
                  </a:lnTo>
                  <a:lnTo>
                    <a:pt x="5023" y="3302"/>
                  </a:lnTo>
                  <a:lnTo>
                    <a:pt x="5023" y="3302"/>
                  </a:lnTo>
                  <a:lnTo>
                    <a:pt x="5209" y="3256"/>
                  </a:lnTo>
                  <a:lnTo>
                    <a:pt x="5395" y="3209"/>
                  </a:lnTo>
                  <a:lnTo>
                    <a:pt x="5535" y="3116"/>
                  </a:lnTo>
                  <a:lnTo>
                    <a:pt x="5628" y="3023"/>
                  </a:lnTo>
                  <a:lnTo>
                    <a:pt x="5767" y="2930"/>
                  </a:lnTo>
                  <a:lnTo>
                    <a:pt x="5814" y="2791"/>
                  </a:lnTo>
                  <a:lnTo>
                    <a:pt x="5860" y="2605"/>
                  </a:lnTo>
                  <a:lnTo>
                    <a:pt x="5907" y="2419"/>
                  </a:lnTo>
                  <a:lnTo>
                    <a:pt x="5907" y="2419"/>
                  </a:lnTo>
                  <a:lnTo>
                    <a:pt x="5860" y="2279"/>
                  </a:lnTo>
                  <a:lnTo>
                    <a:pt x="5814" y="2093"/>
                  </a:lnTo>
                  <a:lnTo>
                    <a:pt x="5767" y="1954"/>
                  </a:lnTo>
                  <a:lnTo>
                    <a:pt x="5628" y="1861"/>
                  </a:lnTo>
                  <a:lnTo>
                    <a:pt x="5535" y="1721"/>
                  </a:lnTo>
                  <a:lnTo>
                    <a:pt x="5395" y="1675"/>
                  </a:lnTo>
                  <a:lnTo>
                    <a:pt x="5209" y="1628"/>
                  </a:lnTo>
                  <a:lnTo>
                    <a:pt x="5023" y="1582"/>
                  </a:lnTo>
                  <a:lnTo>
                    <a:pt x="5023" y="158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5041700" y="137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801050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extrusionOk="0">
                  <a:moveTo>
                    <a:pt x="7580" y="1907"/>
                  </a:moveTo>
                  <a:lnTo>
                    <a:pt x="7999" y="1953"/>
                  </a:lnTo>
                  <a:lnTo>
                    <a:pt x="8371" y="2093"/>
                  </a:lnTo>
                  <a:lnTo>
                    <a:pt x="8743" y="2279"/>
                  </a:lnTo>
                  <a:lnTo>
                    <a:pt x="9068" y="2511"/>
                  </a:lnTo>
                  <a:lnTo>
                    <a:pt x="9254" y="2744"/>
                  </a:lnTo>
                  <a:lnTo>
                    <a:pt x="9440" y="2976"/>
                  </a:lnTo>
                  <a:lnTo>
                    <a:pt x="9533" y="3255"/>
                  </a:lnTo>
                  <a:lnTo>
                    <a:pt x="9626" y="3534"/>
                  </a:lnTo>
                  <a:lnTo>
                    <a:pt x="9998" y="3581"/>
                  </a:lnTo>
                  <a:lnTo>
                    <a:pt x="10370" y="3674"/>
                  </a:lnTo>
                  <a:lnTo>
                    <a:pt x="10696" y="3860"/>
                  </a:lnTo>
                  <a:lnTo>
                    <a:pt x="10928" y="4092"/>
                  </a:lnTo>
                  <a:lnTo>
                    <a:pt x="11161" y="4325"/>
                  </a:lnTo>
                  <a:lnTo>
                    <a:pt x="11347" y="4650"/>
                  </a:lnTo>
                  <a:lnTo>
                    <a:pt x="11440" y="5022"/>
                  </a:lnTo>
                  <a:lnTo>
                    <a:pt x="11486" y="5348"/>
                  </a:lnTo>
                  <a:lnTo>
                    <a:pt x="11440" y="5720"/>
                  </a:lnTo>
                  <a:lnTo>
                    <a:pt x="11347" y="6092"/>
                  </a:lnTo>
                  <a:lnTo>
                    <a:pt x="11161" y="6371"/>
                  </a:lnTo>
                  <a:lnTo>
                    <a:pt x="10928" y="6650"/>
                  </a:lnTo>
                  <a:lnTo>
                    <a:pt x="10696" y="6882"/>
                  </a:lnTo>
                  <a:lnTo>
                    <a:pt x="10370" y="7068"/>
                  </a:lnTo>
                  <a:lnTo>
                    <a:pt x="9998" y="7161"/>
                  </a:lnTo>
                  <a:lnTo>
                    <a:pt x="9626" y="7208"/>
                  </a:lnTo>
                  <a:lnTo>
                    <a:pt x="7626" y="7208"/>
                  </a:lnTo>
                  <a:lnTo>
                    <a:pt x="7254" y="7952"/>
                  </a:lnTo>
                  <a:lnTo>
                    <a:pt x="8092" y="7952"/>
                  </a:lnTo>
                  <a:lnTo>
                    <a:pt x="8231" y="7998"/>
                  </a:lnTo>
                  <a:lnTo>
                    <a:pt x="8371" y="7998"/>
                  </a:lnTo>
                  <a:lnTo>
                    <a:pt x="8464" y="8091"/>
                  </a:lnTo>
                  <a:lnTo>
                    <a:pt x="8510" y="8184"/>
                  </a:lnTo>
                  <a:lnTo>
                    <a:pt x="8603" y="8324"/>
                  </a:lnTo>
                  <a:lnTo>
                    <a:pt x="8603" y="8417"/>
                  </a:lnTo>
                  <a:lnTo>
                    <a:pt x="8603" y="8556"/>
                  </a:lnTo>
                  <a:lnTo>
                    <a:pt x="8557" y="8649"/>
                  </a:lnTo>
                  <a:lnTo>
                    <a:pt x="7859" y="10091"/>
                  </a:lnTo>
                  <a:lnTo>
                    <a:pt x="7766" y="10230"/>
                  </a:lnTo>
                  <a:lnTo>
                    <a:pt x="7673" y="10323"/>
                  </a:lnTo>
                  <a:lnTo>
                    <a:pt x="7533" y="10370"/>
                  </a:lnTo>
                  <a:lnTo>
                    <a:pt x="7394" y="10370"/>
                  </a:lnTo>
                  <a:lnTo>
                    <a:pt x="7208" y="10323"/>
                  </a:lnTo>
                  <a:lnTo>
                    <a:pt x="7022" y="10230"/>
                  </a:lnTo>
                  <a:lnTo>
                    <a:pt x="6929" y="10044"/>
                  </a:lnTo>
                  <a:lnTo>
                    <a:pt x="6929" y="9858"/>
                  </a:lnTo>
                  <a:lnTo>
                    <a:pt x="6975" y="9672"/>
                  </a:lnTo>
                  <a:lnTo>
                    <a:pt x="7301" y="8928"/>
                  </a:lnTo>
                  <a:lnTo>
                    <a:pt x="6371" y="8928"/>
                  </a:lnTo>
                  <a:lnTo>
                    <a:pt x="6231" y="8882"/>
                  </a:lnTo>
                  <a:lnTo>
                    <a:pt x="6138" y="8835"/>
                  </a:lnTo>
                  <a:lnTo>
                    <a:pt x="6045" y="8696"/>
                  </a:lnTo>
                  <a:lnTo>
                    <a:pt x="5999" y="8603"/>
                  </a:lnTo>
                  <a:lnTo>
                    <a:pt x="5999" y="8463"/>
                  </a:lnTo>
                  <a:lnTo>
                    <a:pt x="5999" y="8370"/>
                  </a:lnTo>
                  <a:lnTo>
                    <a:pt x="6045" y="8231"/>
                  </a:lnTo>
                  <a:lnTo>
                    <a:pt x="6557" y="7208"/>
                  </a:lnTo>
                  <a:lnTo>
                    <a:pt x="5487" y="7208"/>
                  </a:lnTo>
                  <a:lnTo>
                    <a:pt x="5115" y="7161"/>
                  </a:lnTo>
                  <a:lnTo>
                    <a:pt x="4743" y="7068"/>
                  </a:lnTo>
                  <a:lnTo>
                    <a:pt x="4464" y="6882"/>
                  </a:lnTo>
                  <a:lnTo>
                    <a:pt x="4185" y="6650"/>
                  </a:lnTo>
                  <a:lnTo>
                    <a:pt x="3953" y="6371"/>
                  </a:lnTo>
                  <a:lnTo>
                    <a:pt x="3767" y="6092"/>
                  </a:lnTo>
                  <a:lnTo>
                    <a:pt x="3674" y="5720"/>
                  </a:lnTo>
                  <a:lnTo>
                    <a:pt x="3627" y="5348"/>
                  </a:lnTo>
                  <a:lnTo>
                    <a:pt x="3674" y="5022"/>
                  </a:lnTo>
                  <a:lnTo>
                    <a:pt x="3767" y="4650"/>
                  </a:lnTo>
                  <a:lnTo>
                    <a:pt x="3953" y="4325"/>
                  </a:lnTo>
                  <a:lnTo>
                    <a:pt x="4185" y="4092"/>
                  </a:lnTo>
                  <a:lnTo>
                    <a:pt x="4464" y="3860"/>
                  </a:lnTo>
                  <a:lnTo>
                    <a:pt x="4743" y="3674"/>
                  </a:lnTo>
                  <a:lnTo>
                    <a:pt x="5115" y="3581"/>
                  </a:lnTo>
                  <a:lnTo>
                    <a:pt x="5487" y="3534"/>
                  </a:lnTo>
                  <a:lnTo>
                    <a:pt x="5580" y="3255"/>
                  </a:lnTo>
                  <a:lnTo>
                    <a:pt x="5673" y="2976"/>
                  </a:lnTo>
                  <a:lnTo>
                    <a:pt x="5859" y="2744"/>
                  </a:lnTo>
                  <a:lnTo>
                    <a:pt x="6045" y="2511"/>
                  </a:lnTo>
                  <a:lnTo>
                    <a:pt x="6371" y="2279"/>
                  </a:lnTo>
                  <a:lnTo>
                    <a:pt x="6743" y="2093"/>
                  </a:lnTo>
                  <a:lnTo>
                    <a:pt x="7161" y="1953"/>
                  </a:lnTo>
                  <a:lnTo>
                    <a:pt x="7580" y="1907"/>
                  </a:lnTo>
                  <a:close/>
                  <a:moveTo>
                    <a:pt x="7580" y="0"/>
                  </a:moveTo>
                  <a:lnTo>
                    <a:pt x="6975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140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801050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5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93" y="10556"/>
                  </a:lnTo>
                  <a:lnTo>
                    <a:pt x="140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4697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891725" y="1307825"/>
              <a:ext cx="196500" cy="211600"/>
            </a:xfrm>
            <a:custGeom>
              <a:avLst/>
              <a:gdLst/>
              <a:ahLst/>
              <a:cxnLst/>
              <a:rect l="l" t="t" r="r" b="b"/>
              <a:pathLst>
                <a:path w="7860" h="8464" fill="none" extrusionOk="0">
                  <a:moveTo>
                    <a:pt x="5999" y="5302"/>
                  </a:moveTo>
                  <a:lnTo>
                    <a:pt x="3999" y="5302"/>
                  </a:lnTo>
                  <a:lnTo>
                    <a:pt x="3627" y="6046"/>
                  </a:lnTo>
                  <a:lnTo>
                    <a:pt x="4465" y="6046"/>
                  </a:lnTo>
                  <a:lnTo>
                    <a:pt x="4465" y="6046"/>
                  </a:lnTo>
                  <a:lnTo>
                    <a:pt x="4604" y="6092"/>
                  </a:lnTo>
                  <a:lnTo>
                    <a:pt x="4744" y="6092"/>
                  </a:lnTo>
                  <a:lnTo>
                    <a:pt x="4837" y="6185"/>
                  </a:lnTo>
                  <a:lnTo>
                    <a:pt x="4883" y="6278"/>
                  </a:lnTo>
                  <a:lnTo>
                    <a:pt x="4883" y="6278"/>
                  </a:lnTo>
                  <a:lnTo>
                    <a:pt x="4976" y="6418"/>
                  </a:lnTo>
                  <a:lnTo>
                    <a:pt x="4976" y="6511"/>
                  </a:lnTo>
                  <a:lnTo>
                    <a:pt x="4976" y="6650"/>
                  </a:lnTo>
                  <a:lnTo>
                    <a:pt x="4930" y="6743"/>
                  </a:lnTo>
                  <a:lnTo>
                    <a:pt x="4232" y="8185"/>
                  </a:lnTo>
                  <a:lnTo>
                    <a:pt x="4232" y="8185"/>
                  </a:lnTo>
                  <a:lnTo>
                    <a:pt x="4139" y="8324"/>
                  </a:lnTo>
                  <a:lnTo>
                    <a:pt x="4046" y="8417"/>
                  </a:lnTo>
                  <a:lnTo>
                    <a:pt x="3906" y="8464"/>
                  </a:lnTo>
                  <a:lnTo>
                    <a:pt x="3767" y="8464"/>
                  </a:lnTo>
                  <a:lnTo>
                    <a:pt x="3767" y="8464"/>
                  </a:lnTo>
                  <a:lnTo>
                    <a:pt x="3581" y="8417"/>
                  </a:lnTo>
                  <a:lnTo>
                    <a:pt x="3581" y="8417"/>
                  </a:lnTo>
                  <a:lnTo>
                    <a:pt x="3395" y="8324"/>
                  </a:lnTo>
                  <a:lnTo>
                    <a:pt x="3302" y="8138"/>
                  </a:lnTo>
                  <a:lnTo>
                    <a:pt x="3302" y="7952"/>
                  </a:lnTo>
                  <a:lnTo>
                    <a:pt x="3348" y="7766"/>
                  </a:lnTo>
                  <a:lnTo>
                    <a:pt x="3674" y="7022"/>
                  </a:lnTo>
                  <a:lnTo>
                    <a:pt x="2837" y="7022"/>
                  </a:lnTo>
                  <a:lnTo>
                    <a:pt x="2837" y="7022"/>
                  </a:lnTo>
                  <a:lnTo>
                    <a:pt x="2744" y="7022"/>
                  </a:lnTo>
                  <a:lnTo>
                    <a:pt x="2604" y="6976"/>
                  </a:lnTo>
                  <a:lnTo>
                    <a:pt x="2511" y="6929"/>
                  </a:lnTo>
                  <a:lnTo>
                    <a:pt x="2418" y="6790"/>
                  </a:lnTo>
                  <a:lnTo>
                    <a:pt x="2418" y="6790"/>
                  </a:lnTo>
                  <a:lnTo>
                    <a:pt x="2372" y="6697"/>
                  </a:lnTo>
                  <a:lnTo>
                    <a:pt x="2372" y="6557"/>
                  </a:lnTo>
                  <a:lnTo>
                    <a:pt x="2372" y="6464"/>
                  </a:lnTo>
                  <a:lnTo>
                    <a:pt x="2418" y="6325"/>
                  </a:lnTo>
                  <a:lnTo>
                    <a:pt x="2930" y="5302"/>
                  </a:lnTo>
                  <a:lnTo>
                    <a:pt x="1860" y="5302"/>
                  </a:lnTo>
                  <a:lnTo>
                    <a:pt x="1860" y="5302"/>
                  </a:lnTo>
                  <a:lnTo>
                    <a:pt x="1488" y="5255"/>
                  </a:lnTo>
                  <a:lnTo>
                    <a:pt x="1116" y="5162"/>
                  </a:lnTo>
                  <a:lnTo>
                    <a:pt x="837" y="4976"/>
                  </a:lnTo>
                  <a:lnTo>
                    <a:pt x="558" y="4744"/>
                  </a:lnTo>
                  <a:lnTo>
                    <a:pt x="326" y="4465"/>
                  </a:lnTo>
                  <a:lnTo>
                    <a:pt x="140" y="4186"/>
                  </a:lnTo>
                  <a:lnTo>
                    <a:pt x="47" y="3814"/>
                  </a:lnTo>
                  <a:lnTo>
                    <a:pt x="0" y="3442"/>
                  </a:lnTo>
                  <a:lnTo>
                    <a:pt x="0" y="3442"/>
                  </a:lnTo>
                  <a:lnTo>
                    <a:pt x="47" y="3116"/>
                  </a:lnTo>
                  <a:lnTo>
                    <a:pt x="140" y="2744"/>
                  </a:lnTo>
                  <a:lnTo>
                    <a:pt x="326" y="2419"/>
                  </a:lnTo>
                  <a:lnTo>
                    <a:pt x="558" y="2186"/>
                  </a:lnTo>
                  <a:lnTo>
                    <a:pt x="837" y="1954"/>
                  </a:lnTo>
                  <a:lnTo>
                    <a:pt x="1116" y="1768"/>
                  </a:lnTo>
                  <a:lnTo>
                    <a:pt x="1488" y="1675"/>
                  </a:lnTo>
                  <a:lnTo>
                    <a:pt x="1860" y="1628"/>
                  </a:lnTo>
                  <a:lnTo>
                    <a:pt x="1860" y="1628"/>
                  </a:lnTo>
                  <a:lnTo>
                    <a:pt x="1860" y="1628"/>
                  </a:lnTo>
                  <a:lnTo>
                    <a:pt x="1953" y="1349"/>
                  </a:lnTo>
                  <a:lnTo>
                    <a:pt x="2046" y="1070"/>
                  </a:lnTo>
                  <a:lnTo>
                    <a:pt x="2232" y="838"/>
                  </a:lnTo>
                  <a:lnTo>
                    <a:pt x="2418" y="605"/>
                  </a:lnTo>
                  <a:lnTo>
                    <a:pt x="2418" y="605"/>
                  </a:lnTo>
                  <a:lnTo>
                    <a:pt x="2744" y="373"/>
                  </a:lnTo>
                  <a:lnTo>
                    <a:pt x="3116" y="187"/>
                  </a:lnTo>
                  <a:lnTo>
                    <a:pt x="3534" y="47"/>
                  </a:lnTo>
                  <a:lnTo>
                    <a:pt x="3953" y="1"/>
                  </a:lnTo>
                  <a:lnTo>
                    <a:pt x="3953" y="1"/>
                  </a:lnTo>
                  <a:lnTo>
                    <a:pt x="4372" y="47"/>
                  </a:lnTo>
                  <a:lnTo>
                    <a:pt x="4744" y="187"/>
                  </a:lnTo>
                  <a:lnTo>
                    <a:pt x="5116" y="373"/>
                  </a:lnTo>
                  <a:lnTo>
                    <a:pt x="5441" y="605"/>
                  </a:lnTo>
                  <a:lnTo>
                    <a:pt x="5441" y="605"/>
                  </a:lnTo>
                  <a:lnTo>
                    <a:pt x="5627" y="838"/>
                  </a:lnTo>
                  <a:lnTo>
                    <a:pt x="5813" y="1070"/>
                  </a:lnTo>
                  <a:lnTo>
                    <a:pt x="5906" y="1349"/>
                  </a:lnTo>
                  <a:lnTo>
                    <a:pt x="5999" y="1628"/>
                  </a:lnTo>
                  <a:lnTo>
                    <a:pt x="5999" y="1628"/>
                  </a:lnTo>
                  <a:lnTo>
                    <a:pt x="5999" y="1628"/>
                  </a:lnTo>
                  <a:lnTo>
                    <a:pt x="6371" y="1675"/>
                  </a:lnTo>
                  <a:lnTo>
                    <a:pt x="6743" y="1768"/>
                  </a:lnTo>
                  <a:lnTo>
                    <a:pt x="7069" y="1954"/>
                  </a:lnTo>
                  <a:lnTo>
                    <a:pt x="7301" y="2186"/>
                  </a:lnTo>
                  <a:lnTo>
                    <a:pt x="7534" y="2419"/>
                  </a:lnTo>
                  <a:lnTo>
                    <a:pt x="7720" y="2744"/>
                  </a:lnTo>
                  <a:lnTo>
                    <a:pt x="7813" y="3116"/>
                  </a:lnTo>
                  <a:lnTo>
                    <a:pt x="7859" y="3442"/>
                  </a:lnTo>
                  <a:lnTo>
                    <a:pt x="7859" y="3442"/>
                  </a:lnTo>
                  <a:lnTo>
                    <a:pt x="7813" y="3814"/>
                  </a:lnTo>
                  <a:lnTo>
                    <a:pt x="7720" y="4186"/>
                  </a:lnTo>
                  <a:lnTo>
                    <a:pt x="7534" y="4465"/>
                  </a:lnTo>
                  <a:lnTo>
                    <a:pt x="7301" y="4744"/>
                  </a:lnTo>
                  <a:lnTo>
                    <a:pt x="7069" y="4976"/>
                  </a:lnTo>
                  <a:lnTo>
                    <a:pt x="6743" y="5162"/>
                  </a:lnTo>
                  <a:lnTo>
                    <a:pt x="6371" y="5255"/>
                  </a:lnTo>
                  <a:lnTo>
                    <a:pt x="5999" y="5302"/>
                  </a:lnTo>
                  <a:lnTo>
                    <a:pt x="5999" y="53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5041700" y="144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8790;p79">
            <a:extLst>
              <a:ext uri="{FF2B5EF4-FFF2-40B4-BE49-F238E27FC236}">
                <a16:creationId xmlns:a16="http://schemas.microsoft.com/office/drawing/2014/main" id="{AA3F6E5E-0208-61F4-03F0-407FF66E30ED}"/>
              </a:ext>
            </a:extLst>
          </p:cNvPr>
          <p:cNvGrpSpPr/>
          <p:nvPr/>
        </p:nvGrpSpPr>
        <p:grpSpPr>
          <a:xfrm>
            <a:off x="4454258" y="3144506"/>
            <a:ext cx="332593" cy="353645"/>
            <a:chOff x="-34755225" y="3202075"/>
            <a:chExt cx="274100" cy="291450"/>
          </a:xfrm>
          <a:solidFill>
            <a:srgbClr val="58C2B1"/>
          </a:solidFill>
        </p:grpSpPr>
        <p:sp>
          <p:nvSpPr>
            <p:cNvPr id="5" name="Google Shape;8791;p79">
              <a:extLst>
                <a:ext uri="{FF2B5EF4-FFF2-40B4-BE49-F238E27FC236}">
                  <a16:creationId xmlns:a16="http://schemas.microsoft.com/office/drawing/2014/main" id="{E15C7A4D-EABB-1367-B32E-3C3B974C97FE}"/>
                </a:ext>
              </a:extLst>
            </p:cNvPr>
            <p:cNvSpPr/>
            <p:nvPr/>
          </p:nvSpPr>
          <p:spPr>
            <a:xfrm>
              <a:off x="-34703250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92;p79">
              <a:extLst>
                <a:ext uri="{FF2B5EF4-FFF2-40B4-BE49-F238E27FC236}">
                  <a16:creationId xmlns:a16="http://schemas.microsoft.com/office/drawing/2014/main" id="{122363CF-C8D4-2EAF-D7F1-EB46FEEE39A4}"/>
                </a:ext>
              </a:extLst>
            </p:cNvPr>
            <p:cNvSpPr/>
            <p:nvPr/>
          </p:nvSpPr>
          <p:spPr>
            <a:xfrm>
              <a:off x="-34636300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93;p79">
              <a:extLst>
                <a:ext uri="{FF2B5EF4-FFF2-40B4-BE49-F238E27FC236}">
                  <a16:creationId xmlns:a16="http://schemas.microsoft.com/office/drawing/2014/main" id="{F586CA90-8F14-A72E-530D-016E51606170}"/>
                </a:ext>
              </a:extLst>
            </p:cNvPr>
            <p:cNvSpPr/>
            <p:nvPr/>
          </p:nvSpPr>
          <p:spPr>
            <a:xfrm>
              <a:off x="-34752875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94;p79">
              <a:extLst>
                <a:ext uri="{FF2B5EF4-FFF2-40B4-BE49-F238E27FC236}">
                  <a16:creationId xmlns:a16="http://schemas.microsoft.com/office/drawing/2014/main" id="{8297047B-D1AF-7868-8B19-F7E20FE1B1B0}"/>
                </a:ext>
              </a:extLst>
            </p:cNvPr>
            <p:cNvSpPr/>
            <p:nvPr/>
          </p:nvSpPr>
          <p:spPr>
            <a:xfrm>
              <a:off x="-34677250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95;p79">
              <a:extLst>
                <a:ext uri="{FF2B5EF4-FFF2-40B4-BE49-F238E27FC236}">
                  <a16:creationId xmlns:a16="http://schemas.microsoft.com/office/drawing/2014/main" id="{F74320FA-345E-DC7B-6DB2-396262DBF549}"/>
                </a:ext>
              </a:extLst>
            </p:cNvPr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96;p79">
              <a:extLst>
                <a:ext uri="{FF2B5EF4-FFF2-40B4-BE49-F238E27FC236}">
                  <a16:creationId xmlns:a16="http://schemas.microsoft.com/office/drawing/2014/main" id="{9FD2278F-39A5-7B02-5A5D-3014FA637087}"/>
                </a:ext>
              </a:extLst>
            </p:cNvPr>
            <p:cNvSpPr/>
            <p:nvPr/>
          </p:nvSpPr>
          <p:spPr>
            <a:xfrm>
              <a:off x="-34755225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97;p79">
              <a:extLst>
                <a:ext uri="{FF2B5EF4-FFF2-40B4-BE49-F238E27FC236}">
                  <a16:creationId xmlns:a16="http://schemas.microsoft.com/office/drawing/2014/main" id="{364864F2-EC98-377A-C1F7-6A2B6C2320AD}"/>
                </a:ext>
              </a:extLst>
            </p:cNvPr>
            <p:cNvSpPr/>
            <p:nvPr/>
          </p:nvSpPr>
          <p:spPr>
            <a:xfrm>
              <a:off x="-34754450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care of your mental health</a:t>
            </a:r>
            <a:endParaRPr dirty="0"/>
          </a:p>
        </p:txBody>
      </p:sp>
      <p:sp>
        <p:nvSpPr>
          <p:cNvPr id="1739" name="Google Shape;1739;p51"/>
          <p:cNvSpPr txBox="1"/>
          <p:nvPr/>
        </p:nvSpPr>
        <p:spPr>
          <a:xfrm>
            <a:off x="4677001" y="1674250"/>
            <a:ext cx="198028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Yusei Magic"/>
                <a:ea typeface="Yusei Magic"/>
                <a:cs typeface="Yusei Magic"/>
                <a:sym typeface="Yusei Magic"/>
              </a:rPr>
              <a:t>Sleep Properly</a:t>
            </a:r>
            <a:endParaRPr sz="2000" b="1" dirty="0">
              <a:solidFill>
                <a:schemeClr val="accen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0" name="Google Shape;1740;p51"/>
          <p:cNvSpPr txBox="1"/>
          <p:nvPr/>
        </p:nvSpPr>
        <p:spPr>
          <a:xfrm>
            <a:off x="6546450" y="2283850"/>
            <a:ext cx="199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Yusei Magic"/>
                <a:ea typeface="Yusei Magic"/>
                <a:cs typeface="Yusei Magic"/>
                <a:sym typeface="Yusei Magic"/>
              </a:rPr>
              <a:t>Stay active</a:t>
            </a:r>
            <a:endParaRPr sz="2000" b="1" dirty="0">
              <a:solidFill>
                <a:schemeClr val="accen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1" name="Google Shape;1741;p51"/>
          <p:cNvSpPr txBox="1"/>
          <p:nvPr/>
        </p:nvSpPr>
        <p:spPr>
          <a:xfrm>
            <a:off x="716413" y="1674250"/>
            <a:ext cx="177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Yusei Magic"/>
                <a:ea typeface="Yusei Magic"/>
                <a:cs typeface="Yusei Magic"/>
                <a:sym typeface="Yusei Magic"/>
              </a:rPr>
              <a:t>Self-care</a:t>
            </a:r>
            <a:endParaRPr sz="2000" b="1" dirty="0">
              <a:solidFill>
                <a:schemeClr val="accen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3" name="Google Shape;1743;p51"/>
          <p:cNvSpPr txBox="1"/>
          <p:nvPr/>
        </p:nvSpPr>
        <p:spPr>
          <a:xfrm>
            <a:off x="2696704" y="2283850"/>
            <a:ext cx="177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Yusei Magic"/>
                <a:ea typeface="Yusei Magic"/>
                <a:cs typeface="Yusei Magic"/>
                <a:sym typeface="Yusei Magic"/>
              </a:rPr>
              <a:t>Call friends</a:t>
            </a:r>
            <a:endParaRPr sz="2000" b="1">
              <a:solidFill>
                <a:schemeClr val="accen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5" name="Google Shape;1745;p51"/>
          <p:cNvSpPr/>
          <p:nvPr/>
        </p:nvSpPr>
        <p:spPr>
          <a:xfrm>
            <a:off x="1292575" y="2343491"/>
            <a:ext cx="527700" cy="527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Yusei Magic"/>
                <a:ea typeface="Yusei Magic"/>
                <a:cs typeface="Yusei Magic"/>
                <a:sym typeface="Yusei Magic"/>
              </a:rPr>
              <a:t>1</a:t>
            </a:r>
            <a:endParaRPr sz="1900" b="1">
              <a:solidFill>
                <a:schemeClr val="l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6" name="Google Shape;1746;p51"/>
          <p:cNvSpPr/>
          <p:nvPr/>
        </p:nvSpPr>
        <p:spPr>
          <a:xfrm>
            <a:off x="3295425" y="2953091"/>
            <a:ext cx="527700" cy="527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Yusei Magic"/>
                <a:ea typeface="Yusei Magic"/>
                <a:cs typeface="Yusei Magic"/>
                <a:sym typeface="Yusei Magic"/>
              </a:rPr>
              <a:t>2</a:t>
            </a:r>
            <a:endParaRPr sz="1900" b="1">
              <a:solidFill>
                <a:schemeClr val="l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7" name="Google Shape;1747;p51"/>
          <p:cNvSpPr/>
          <p:nvPr/>
        </p:nvSpPr>
        <p:spPr>
          <a:xfrm>
            <a:off x="5249750" y="2343491"/>
            <a:ext cx="527700" cy="527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Yusei Magic"/>
                <a:ea typeface="Yusei Magic"/>
                <a:cs typeface="Yusei Magic"/>
                <a:sym typeface="Yusei Magic"/>
              </a:rPr>
              <a:t>3</a:t>
            </a:r>
            <a:endParaRPr sz="1900" b="1">
              <a:solidFill>
                <a:schemeClr val="l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1748" name="Google Shape;1748;p51"/>
          <p:cNvSpPr/>
          <p:nvPr/>
        </p:nvSpPr>
        <p:spPr>
          <a:xfrm>
            <a:off x="7257765" y="2953091"/>
            <a:ext cx="527700" cy="527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Yusei Magic"/>
                <a:ea typeface="Yusei Magic"/>
                <a:cs typeface="Yusei Magic"/>
                <a:sym typeface="Yusei Magic"/>
              </a:rPr>
              <a:t>4</a:t>
            </a:r>
            <a:endParaRPr sz="1900" b="1">
              <a:solidFill>
                <a:schemeClr val="lt1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cxnSp>
        <p:nvCxnSpPr>
          <p:cNvPr id="1749" name="Google Shape;1749;p51"/>
          <p:cNvCxnSpPr>
            <a:endCxn id="1746" idx="2"/>
          </p:cNvCxnSpPr>
          <p:nvPr/>
        </p:nvCxnSpPr>
        <p:spPr>
          <a:xfrm>
            <a:off x="1820325" y="2607341"/>
            <a:ext cx="1475100" cy="6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51"/>
          <p:cNvCxnSpPr>
            <a:endCxn id="1747" idx="2"/>
          </p:cNvCxnSpPr>
          <p:nvPr/>
        </p:nvCxnSpPr>
        <p:spPr>
          <a:xfrm rot="10800000" flipH="1">
            <a:off x="3823250" y="2607341"/>
            <a:ext cx="1426500" cy="6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51"/>
          <p:cNvCxnSpPr>
            <a:endCxn id="1748" idx="2"/>
          </p:cNvCxnSpPr>
          <p:nvPr/>
        </p:nvCxnSpPr>
        <p:spPr>
          <a:xfrm>
            <a:off x="5777565" y="2607341"/>
            <a:ext cx="1480200" cy="6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8"/>
          <p:cNvSpPr txBox="1">
            <a:spLocks noGrp="1"/>
          </p:cNvSpPr>
          <p:nvPr>
            <p:ph type="title"/>
          </p:nvPr>
        </p:nvSpPr>
        <p:spPr>
          <a:xfrm>
            <a:off x="2391900" y="2727960"/>
            <a:ext cx="4360200" cy="17297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6F6F"/>
                </a:solidFill>
              </a:rPr>
              <a:t>BCA Elites</a:t>
            </a:r>
            <a:br>
              <a:rPr lang="en" dirty="0">
                <a:solidFill>
                  <a:srgbClr val="EA6F6F"/>
                </a:solidFill>
              </a:rPr>
            </a:br>
            <a:r>
              <a:rPr lang="en" sz="1400" dirty="0">
                <a:solidFill>
                  <a:schemeClr val="tx1"/>
                </a:solidFill>
              </a:rPr>
              <a:t>Mohit Jangid</a:t>
            </a:r>
            <a:br>
              <a:rPr lang="en" sz="1400" dirty="0">
                <a:solidFill>
                  <a:schemeClr val="tx1"/>
                </a:solidFill>
              </a:rPr>
            </a:br>
            <a:r>
              <a:rPr lang="en" sz="1400" dirty="0">
                <a:solidFill>
                  <a:schemeClr val="tx1"/>
                </a:solidFill>
              </a:rPr>
              <a:t>Animesh Mathur</a:t>
            </a:r>
            <a:br>
              <a:rPr lang="en" sz="1400" dirty="0">
                <a:solidFill>
                  <a:schemeClr val="tx1"/>
                </a:solidFill>
              </a:rPr>
            </a:br>
            <a:r>
              <a:rPr lang="en" sz="1400" dirty="0">
                <a:solidFill>
                  <a:schemeClr val="tx1"/>
                </a:solidFill>
              </a:rPr>
              <a:t>Akshita Kumawat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694" name="Google Shape;1694;p48"/>
          <p:cNvSpPr txBox="1">
            <a:spLocks noGrp="1"/>
          </p:cNvSpPr>
          <p:nvPr>
            <p:ph type="subTitle" idx="1"/>
          </p:nvPr>
        </p:nvSpPr>
        <p:spPr>
          <a:xfrm>
            <a:off x="1866450" y="966487"/>
            <a:ext cx="5411100" cy="18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58C2B1"/>
                </a:solidFill>
                <a:latin typeface="Yusei Magic" panose="020B0604020202020204" charset="-128"/>
                <a:ea typeface="Yusei Magic" panose="020B0604020202020204" charset="-128"/>
                <a:cs typeface="Yusei Magic" panose="020B0604020202020204" charset="-128"/>
              </a:rPr>
              <a:t>Thank You</a:t>
            </a:r>
            <a:endParaRPr sz="8000" dirty="0">
              <a:solidFill>
                <a:srgbClr val="58C2B1"/>
              </a:solidFill>
              <a:latin typeface="Yusei Magic" panose="020B0604020202020204" charset="-128"/>
              <a:ea typeface="Yusei Magic" panose="020B0604020202020204" charset="-128"/>
              <a:cs typeface="Yusei Magic" panose="020B060402020202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Youth Mental Health First Aid Workshop by Slidesgo">
  <a:themeElements>
    <a:clrScheme name="Simple Light">
      <a:dk1>
        <a:srgbClr val="332C27"/>
      </a:dk1>
      <a:lt1>
        <a:srgbClr val="58C2B1"/>
      </a:lt1>
      <a:dk2>
        <a:srgbClr val="FFFFFF"/>
      </a:dk2>
      <a:lt2>
        <a:srgbClr val="F8EAFA"/>
      </a:lt2>
      <a:accent1>
        <a:srgbClr val="EA6F6F"/>
      </a:accent1>
      <a:accent2>
        <a:srgbClr val="D8A7B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C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116</Words>
  <Application>Microsoft Office PowerPoint</Application>
  <PresentationFormat>On-screen Show (16:9)</PresentationFormat>
  <Paragraphs>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Hind</vt:lpstr>
      <vt:lpstr>Arial</vt:lpstr>
      <vt:lpstr>Yusei Magic</vt:lpstr>
      <vt:lpstr>Youth Mental Health First Aid Workshop by Slidesgo</vt:lpstr>
      <vt:lpstr>PowerPoint Presentation</vt:lpstr>
      <vt:lpstr>PowerPoint Presentation</vt:lpstr>
      <vt:lpstr>World Happiness Index</vt:lpstr>
      <vt:lpstr>PowerPoint Presentation</vt:lpstr>
      <vt:lpstr>Introduction</vt:lpstr>
      <vt:lpstr>Understanding</vt:lpstr>
      <vt:lpstr>Take care of your mental health</vt:lpstr>
      <vt:lpstr>BCA Elites Mohit Jangid Animesh Mathur Akshita Kumawat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Akshita Kumawat</cp:lastModifiedBy>
  <cp:revision>11</cp:revision>
  <dcterms:modified xsi:type="dcterms:W3CDTF">2024-10-26T06:29:18Z</dcterms:modified>
</cp:coreProperties>
</file>