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29278-36B5-2CDA-7C58-529DA80DF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547F1-265D-DB1F-D12B-95E44F1A5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0CBFB-1B55-EDEC-648A-418949CC1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903A-7A00-4EF0-A425-B69D11A67AB3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B279C-D67A-3489-143A-314E42677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C6323-91CF-4B69-A4D7-DB265D51A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542-2A11-4FE4-9DD0-4DDAFC518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23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1500F-69E2-89A0-FF7D-94C15CF4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12A91-3E96-1B9B-B870-BE03D8916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38845-434D-0001-ABAE-5ECB5A2B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903A-7A00-4EF0-A425-B69D11A67AB3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B226A-AAE4-5553-A2E3-717E16031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9BFF2-9DCB-A197-66C6-98DFCB62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542-2A11-4FE4-9DD0-4DDAFC518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842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E40F71-FC6E-B5ED-AB27-D0F1DCFCAD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831D9A-6514-554C-75DF-1EF6D2306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E0D09-FF9D-A427-0050-D0286B857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903A-7A00-4EF0-A425-B69D11A67AB3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3CF52-2D8E-BF4A-DB5F-B74876B4E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97F76-DEB8-4B0D-2DD0-0A377042A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542-2A11-4FE4-9DD0-4DDAFC518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38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F2FCA-451C-CB3E-4B97-8F8CB43F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119F7-D2CE-E87E-05CF-989C00179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697A3-09B3-61A7-AA57-2F4F08127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903A-7A00-4EF0-A425-B69D11A67AB3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0DEEC-085C-7F6A-2F56-7313E1BD3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EE744-A6EA-736C-58B9-E377D7400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542-2A11-4FE4-9DD0-4DDAFC518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76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DD3B-5222-AB2E-BB9D-FF40FBDFD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76762-7416-FCC9-DD40-B5FDB8D54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EF6F8-3F6C-A8D9-638F-2EAB145C5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903A-7A00-4EF0-A425-B69D11A67AB3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1F230-CE4E-98AA-27AA-9E5987EED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1D0B8-A7F3-738F-3BE7-EDE41EA4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542-2A11-4FE4-9DD0-4DDAFC518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99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8876D-30C5-FBD2-AEE1-EC9934B6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0C1C3-6CE0-5EC7-C5AD-347E091F6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E11F9-45CF-CD4E-4297-30B4947F8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A9C0A-D4B5-B292-10D2-72FE4485F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903A-7A00-4EF0-A425-B69D11A67AB3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679C3-B6A4-DE52-32B4-560F46984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80DFA-CAA9-6995-1A3E-F0A62CDB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542-2A11-4FE4-9DD0-4DDAFC518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668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789F2-DF65-AA92-7E22-8E340F6D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6BCC1-C275-E399-3905-8DAA63BD7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D1F31-1E0C-BA6F-B0DC-1D458FC1E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42E1EF-B908-297B-8E3C-A69A10D0A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07BF57-A9D6-DC18-042D-F6DFD77E8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4BD43A-3905-1305-3D01-A1F5D9B30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903A-7A00-4EF0-A425-B69D11A67AB3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169468-BFE8-F0E8-4A1E-1CCD4B435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C44244-323F-F2AD-DBC5-00CF99661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542-2A11-4FE4-9DD0-4DDAFC518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36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AC19-F881-5144-22A3-444850424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CC30C8-5968-3FC5-0D5E-AB26EA2F0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903A-7A00-4EF0-A425-B69D11A67AB3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C1824-AD6E-8D15-2B3A-67876FC1F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0E0DF-984B-F3EF-18A9-FA57BE54E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542-2A11-4FE4-9DD0-4DDAFC518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8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8CD1F7-69D6-5F0A-B44B-AF08C2592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903A-7A00-4EF0-A425-B69D11A67AB3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A08A1C-B2A1-01EB-BB6C-5BD39D7E7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7BE01-C5C2-7033-3658-0B4EBB549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542-2A11-4FE4-9DD0-4DDAFC518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20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46B09-7309-722C-5878-3A4228DBA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DBE7B-5FEF-B279-8A7F-E71D79DD7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CC75E-3234-8E2B-27CA-6B03FC7C2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2CEEB-6996-8B93-CC8E-345E206EE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903A-7A00-4EF0-A425-B69D11A67AB3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37CC6-4BD9-CA14-A500-C9808B29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6968B-861D-0C6C-9903-99E594538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542-2A11-4FE4-9DD0-4DDAFC518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93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6DB07-1997-77F4-3E9D-5840EFBF7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3E80F7-3D0C-F861-8221-01290F0AE9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CED1D-5B02-74DF-8A38-F1DAC9C96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C9FF1-1C75-2638-2BCC-D48F851F0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903A-7A00-4EF0-A425-B69D11A67AB3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D503E-AAF8-6AF8-CC6D-96FFE9922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347C0-0CEA-A889-125C-5BF1172E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542-2A11-4FE4-9DD0-4DDAFC518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70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6163C2-603F-5A82-CC64-D281B32B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54E76-48A0-2745-AF16-50B4ECD3B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CFE7D-DB16-A393-57DB-464018A58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A903A-7A00-4EF0-A425-B69D11A67AB3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D2FA6-18F6-67BC-1E9B-ECDA05CEC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0157B-A9C7-C32F-FC03-1907C81DA2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6B542-2A11-4FE4-9DD0-4DDAFC518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26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4C79CE6-73CB-2474-CB74-79E130BC5E3E}"/>
              </a:ext>
            </a:extLst>
          </p:cNvPr>
          <p:cNvSpPr/>
          <p:nvPr/>
        </p:nvSpPr>
        <p:spPr>
          <a:xfrm>
            <a:off x="838200" y="558800"/>
            <a:ext cx="10515600" cy="57404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A8A535-ABD9-4E60-802C-67FDDD489A34}"/>
              </a:ext>
            </a:extLst>
          </p:cNvPr>
          <p:cNvSpPr/>
          <p:nvPr/>
        </p:nvSpPr>
        <p:spPr>
          <a:xfrm>
            <a:off x="1809504" y="1293905"/>
            <a:ext cx="3066661" cy="54843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92D050"/>
                </a:solidFill>
                <a:latin typeface="Algerian" panose="04020705040A02060702" pitchFamily="82" charset="0"/>
              </a:rPr>
              <a:t>GIT Branching</a:t>
            </a:r>
            <a:endParaRPr lang="en-IN" sz="2400" b="1" dirty="0">
              <a:solidFill>
                <a:srgbClr val="92D050"/>
              </a:solidFill>
              <a:latin typeface="Algerian" panose="04020705040A02060702" pitchFamily="8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480A1D-75F1-75B2-1758-209306EAF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945" y="2539285"/>
            <a:ext cx="5632110" cy="306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5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B96BD1-BA77-9348-B2B6-1456EA892FA4}"/>
              </a:ext>
            </a:extLst>
          </p:cNvPr>
          <p:cNvSpPr txBox="1"/>
          <p:nvPr/>
        </p:nvSpPr>
        <p:spPr>
          <a:xfrm>
            <a:off x="838201" y="643466"/>
            <a:ext cx="190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Algerian" panose="04020705040A02060702" pitchFamily="82" charset="0"/>
              </a:rPr>
              <a:t>COMMANDS:</a:t>
            </a:r>
            <a:endParaRPr lang="en-IN" sz="2400" b="1" i="1" dirty="0">
              <a:latin typeface="Algerian" panose="04020705040A02060702" pitchFamily="82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9C2805-5315-9D81-B0CB-CABCF7ECA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169534"/>
              </p:ext>
            </p:extLst>
          </p:nvPr>
        </p:nvGraphicFramePr>
        <p:xfrm>
          <a:off x="1015999" y="1633167"/>
          <a:ext cx="10786745" cy="4869738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5207001">
                  <a:extLst>
                    <a:ext uri="{9D8B030D-6E8A-4147-A177-3AD203B41FA5}">
                      <a16:colId xmlns:a16="http://schemas.microsoft.com/office/drawing/2014/main" val="4165297788"/>
                    </a:ext>
                  </a:extLst>
                </a:gridCol>
                <a:gridCol w="5579744">
                  <a:extLst>
                    <a:ext uri="{9D8B030D-6E8A-4147-A177-3AD203B41FA5}">
                      <a16:colId xmlns:a16="http://schemas.microsoft.com/office/drawing/2014/main" val="2830539342"/>
                    </a:ext>
                  </a:extLst>
                </a:gridCol>
              </a:tblGrid>
              <a:tr h="606069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b="1" dirty="0">
                          <a:solidFill>
                            <a:srgbClr val="002060"/>
                          </a:solidFill>
                          <a:effectLst/>
                        </a:rPr>
                        <a:t>COMMANDS</a:t>
                      </a:r>
                      <a:endParaRPr lang="en-IN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b="1" dirty="0">
                          <a:solidFill>
                            <a:srgbClr val="002060"/>
                          </a:solidFill>
                          <a:effectLst/>
                        </a:rPr>
                        <a:t>USAGE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9664311"/>
                  </a:ext>
                </a:extLst>
              </a:tr>
              <a:tr h="606069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b="1" dirty="0">
                          <a:solidFill>
                            <a:srgbClr val="0070C0"/>
                          </a:solidFill>
                          <a:effectLst/>
                        </a:rPr>
                        <a:t>git branch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>
                          <a:effectLst/>
                        </a:rPr>
                        <a:t>List branches (the asterisk denotes the current branch)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074481"/>
                  </a:ext>
                </a:extLst>
              </a:tr>
              <a:tr h="35528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1" dirty="0">
                          <a:solidFill>
                            <a:srgbClr val="0070C0"/>
                          </a:solidFill>
                          <a:effectLst/>
                        </a:rPr>
                        <a:t>git branch -a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>
                          <a:effectLst/>
                        </a:rPr>
                        <a:t>List all branches (local and remote)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5128756"/>
                  </a:ext>
                </a:extLst>
              </a:tr>
              <a:tr h="35528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1" dirty="0">
                          <a:solidFill>
                            <a:srgbClr val="0070C0"/>
                          </a:solidFill>
                          <a:effectLst/>
                        </a:rPr>
                        <a:t>git branch [branch name]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b="1" dirty="0">
                          <a:effectLst/>
                        </a:rPr>
                        <a:t>Create a new branch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398771"/>
                  </a:ext>
                </a:extLst>
              </a:tr>
              <a:tr h="35528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1" dirty="0">
                          <a:solidFill>
                            <a:srgbClr val="0070C0"/>
                          </a:solidFill>
                          <a:effectLst/>
                        </a:rPr>
                        <a:t>git branch -d [branch name]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b="1" dirty="0">
                          <a:effectLst/>
                        </a:rPr>
                        <a:t>Delete a branch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049071"/>
                  </a:ext>
                </a:extLst>
              </a:tr>
              <a:tr h="35528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1" dirty="0">
                          <a:solidFill>
                            <a:srgbClr val="0070C0"/>
                          </a:solidFill>
                          <a:effectLst/>
                        </a:rPr>
                        <a:t>git push origin --delete [branch name]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b="1" dirty="0">
                          <a:effectLst/>
                        </a:rPr>
                        <a:t>Delete a remote branch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4915811"/>
                  </a:ext>
                </a:extLst>
              </a:tr>
              <a:tr h="35528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</a:rPr>
                        <a:t>git checkout -b [branch name]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>
                          <a:effectLst/>
                        </a:rPr>
                        <a:t>Create a new branch and switch to it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0300017"/>
                  </a:ext>
                </a:extLst>
              </a:tr>
              <a:tr h="55366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</a:rPr>
                        <a:t>git checkout -b [branch name] origin/[branch name]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>
                          <a:effectLst/>
                        </a:rPr>
                        <a:t>Clone a remote branch and switch to it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4143791"/>
                  </a:ext>
                </a:extLst>
              </a:tr>
              <a:tr h="55366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</a:rPr>
                        <a:t>git branch -m [old branch name] [new branch name]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b="1" dirty="0">
                          <a:effectLst/>
                        </a:rPr>
                        <a:t>Rename a local branch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3553030"/>
                  </a:ext>
                </a:extLst>
              </a:tr>
              <a:tr h="35528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1" dirty="0">
                          <a:solidFill>
                            <a:srgbClr val="0070C0"/>
                          </a:solidFill>
                          <a:effectLst/>
                        </a:rPr>
                        <a:t>git checkout [branch name]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b="1" dirty="0">
                          <a:effectLst/>
                        </a:rPr>
                        <a:t>Switch to a branch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094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565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129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 Raj</dc:creator>
  <cp:lastModifiedBy>Mohan Raj</cp:lastModifiedBy>
  <cp:revision>2</cp:revision>
  <dcterms:created xsi:type="dcterms:W3CDTF">2022-09-13T04:26:59Z</dcterms:created>
  <dcterms:modified xsi:type="dcterms:W3CDTF">2022-09-13T04:40:47Z</dcterms:modified>
</cp:coreProperties>
</file>