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E36E-2D60-C668-2BAB-F4F095940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3183C-D46F-35B4-6183-91632C3CD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E3B5F-4D8E-3F06-2C89-5A3F046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C10B-D3E5-DD95-FE24-623B4F14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A6690-8872-4FEF-1230-F3EACFA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08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7424-B15E-F37F-EAF1-96C91042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F3321-4496-C737-DA07-2D7752318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6C829-94E8-979C-10D8-1162A319F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0F271-48C4-9D08-26A8-54CCC0B6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0BFD-B3D1-FEF6-329C-D5522FC9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0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768F7-6658-7591-2FD3-3E0009E9B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630561-9FA4-1A5C-D7A1-2D730EEB3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30C9-E9B5-16CD-735A-3181F3BD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856A-EA67-DA6C-8B3F-16384EAC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69FD-5CFD-9CA9-AF16-829C48A5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4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66A6-B2A7-DEF8-CFC7-0EEAC795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C89C-FEDD-B9E8-04AF-35AE393F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74F0-B58D-800F-9959-EDE0FCA9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ED59-F330-583D-659D-F24FD57E8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794FA-5CC7-C095-33AC-BAD51006D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E950-98EC-8CD7-A816-782574B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5BC1E-8FEE-E230-1737-30FD4285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D771-783A-29F9-0191-F53D8CF40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8BBD-BFD7-2DD8-65DA-67E22279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765D-AC72-862E-B159-4B1C8642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4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2FDF-8DD1-1DDF-68FB-BC2FCD0E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4822-218B-4511-D948-168E6774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E97D4-3C29-F192-DF9D-A67226423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77D8-6210-470E-54B2-4303A48C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BE7D5-3CAD-67D3-A485-45E6C9C9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0AD2-4F97-9E3A-8A1C-29A6DC1D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6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AF02-8F65-431E-CD0F-0B7F4B58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B2897-3729-7B72-35E9-940A9C00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BDB18-4582-2689-7AD7-6AE867936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167F-EA5C-B0EB-3DC3-551BE0A8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C115D-DB4E-B8A9-658F-B906D063F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223DA-960E-EBFB-48B1-7C0D877E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60436-8D86-F40C-E6C3-8DDF84F3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3B0D-564F-F0F0-822F-FC6D6BAD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4ACF-C101-3E3B-44F4-8DDF9880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2CCAA-DC6B-DFDA-CB23-89965117E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C55FD-8D91-33B9-E1A1-B912BDE2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00C9E-894C-F84E-A959-C81DD76D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45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CA876-F50E-DD0E-54BF-D89975AA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8B2570-01BC-11D0-58A3-707E30B61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9664-67B4-E872-42DB-67CF008F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7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8D96-DAFE-ADA5-EBB7-AF49DE64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B3AA6-DD16-02FB-E6E0-DB7821265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99280-13A9-74B3-A877-E294538CC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7F7D6-9F19-4A7C-73DF-BDE319AA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27B5E-05CD-0EB8-5046-25C8CDE4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0D36D-7301-2689-B08E-1C94064F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25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B33A-AC30-09C2-23F0-150CC36C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D794E-E082-C19B-F75F-A4819D68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08393-ECA5-3B18-7072-4D4BD36C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A6947-88A8-01C3-2E99-391CD869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7D11B-65B8-2594-8172-1A6575EF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D187-7850-4F3C-F5F2-0DED3B33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9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8FF4E-348A-4D97-BD35-C879C4EC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241BB-6D41-2397-B301-0C9872F6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499FE-2F26-5945-5661-41B39433F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ADD8-36CE-43A5-86E5-45DAF4DD9D9A}" type="datetimeFigureOut">
              <a:rPr lang="en-IN" smtClean="0"/>
              <a:t>06-09-2022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35F52-A38C-C3CA-21FC-27CBFF282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CEFD5-F44B-3FD8-1F2B-80AB68C30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2457-A61B-4E69-8E4C-6FB70C49A2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22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8EA06B-BC67-A973-6F26-468024299C76}"/>
              </a:ext>
            </a:extLst>
          </p:cNvPr>
          <p:cNvSpPr/>
          <p:nvPr/>
        </p:nvSpPr>
        <p:spPr>
          <a:xfrm rot="562509">
            <a:off x="2082801" y="577399"/>
            <a:ext cx="9271000" cy="5247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694555-FE7C-F70B-F574-A020C67DBCB9}"/>
              </a:ext>
            </a:extLst>
          </p:cNvPr>
          <p:cNvSpPr/>
          <p:nvPr/>
        </p:nvSpPr>
        <p:spPr>
          <a:xfrm>
            <a:off x="2883322" y="2743200"/>
            <a:ext cx="6696286" cy="1371600"/>
          </a:xfrm>
          <a:prstGeom prst="ellipse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B5310-59BD-D00A-1048-A6655E429C9D}"/>
              </a:ext>
            </a:extLst>
          </p:cNvPr>
          <p:cNvSpPr txBox="1"/>
          <p:nvPr/>
        </p:nvSpPr>
        <p:spPr>
          <a:xfrm>
            <a:off x="3879853" y="2875002"/>
            <a:ext cx="5075766" cy="110799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6600" b="1" i="1" dirty="0">
                <a:solidFill>
                  <a:srgbClr val="3366FF"/>
                </a:solidFill>
              </a:rPr>
              <a:t>GIT SESSION</a:t>
            </a:r>
          </a:p>
        </p:txBody>
      </p:sp>
    </p:spTree>
    <p:extLst>
      <p:ext uri="{BB962C8B-B14F-4D97-AF65-F5344CB8AC3E}">
        <p14:creationId xmlns:p14="http://schemas.microsoft.com/office/powerpoint/2010/main" val="409955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EAD5-3F07-03AE-C2F9-A38C7A19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4" y="1342496"/>
            <a:ext cx="3522133" cy="650875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What is GIT</a:t>
            </a:r>
            <a:r>
              <a:rPr lang="en-IN" sz="2800" b="1" dirty="0">
                <a:solidFill>
                  <a:srgbClr val="FF0000"/>
                </a:solidFill>
                <a:latin typeface="Algerian" panose="04020705040A02060702" pitchFamily="82" charset="0"/>
              </a:rPr>
              <a:t>?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4CA3-4451-2E03-9A00-FC1C3C685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134" y="2421467"/>
            <a:ext cx="10600266" cy="330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333333"/>
              </a:solidFill>
              <a:effectLst/>
              <a:latin typeface="inter-regular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Git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is an 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inter-bold"/>
              </a:rPr>
              <a:t>open-source distributed version control system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It is designed to handle minor to major projects with high speed and efficiency. It is developed to co-ordinate the work among the developers. The version control allows us to track and work together with our team members at the same workspace.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434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DC26DE7-8E8C-FE1E-3207-26489B057609}"/>
              </a:ext>
            </a:extLst>
          </p:cNvPr>
          <p:cNvSpPr/>
          <p:nvPr/>
        </p:nvSpPr>
        <p:spPr>
          <a:xfrm>
            <a:off x="592667" y="245533"/>
            <a:ext cx="10583333" cy="61468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152718-9827-BE92-B7C5-029DF0C0D807}"/>
              </a:ext>
            </a:extLst>
          </p:cNvPr>
          <p:cNvSpPr/>
          <p:nvPr/>
        </p:nvSpPr>
        <p:spPr>
          <a:xfrm>
            <a:off x="4766733" y="2474884"/>
            <a:ext cx="2101684" cy="1843116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Features of GIT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65E51-71D5-B66D-C392-62458477FE6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157133" y="3396442"/>
            <a:ext cx="609600" cy="1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F973BE-8F9C-AF79-E41B-EA4AA6A208B7}"/>
              </a:ext>
            </a:extLst>
          </p:cNvPr>
          <p:cNvCxnSpPr>
            <a:cxnSpLocks/>
          </p:cNvCxnSpPr>
          <p:nvPr/>
        </p:nvCxnSpPr>
        <p:spPr>
          <a:xfrm flipV="1">
            <a:off x="5812365" y="1786467"/>
            <a:ext cx="0" cy="67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B143C-C7B4-C070-A516-B495A4E7283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6868417" y="3396442"/>
            <a:ext cx="633050" cy="1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F93238-B088-EDE4-7282-7FC4BB43CD44}"/>
              </a:ext>
            </a:extLst>
          </p:cNvPr>
          <p:cNvCxnSpPr>
            <a:cxnSpLocks/>
          </p:cNvCxnSpPr>
          <p:nvPr/>
        </p:nvCxnSpPr>
        <p:spPr>
          <a:xfrm>
            <a:off x="5820832" y="4318000"/>
            <a:ext cx="0" cy="69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FB51558-7E0E-8B13-CEEF-34B41C40BB22}"/>
              </a:ext>
            </a:extLst>
          </p:cNvPr>
          <p:cNvSpPr/>
          <p:nvPr/>
        </p:nvSpPr>
        <p:spPr>
          <a:xfrm>
            <a:off x="4533899" y="872075"/>
            <a:ext cx="2556931" cy="84666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SCALABILITY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FBD5D0-25AE-6AF1-CA3E-C6F6A7A54B03}"/>
              </a:ext>
            </a:extLst>
          </p:cNvPr>
          <p:cNvSpPr/>
          <p:nvPr/>
        </p:nvSpPr>
        <p:spPr>
          <a:xfrm>
            <a:off x="7552267" y="3005665"/>
            <a:ext cx="2269067" cy="84666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SECURITY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0B10C7-F82F-9027-8D61-D2F5DD8C38E4}"/>
              </a:ext>
            </a:extLst>
          </p:cNvPr>
          <p:cNvSpPr/>
          <p:nvPr/>
        </p:nvSpPr>
        <p:spPr>
          <a:xfrm>
            <a:off x="4571999" y="5151960"/>
            <a:ext cx="2556928" cy="84666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SPEED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6A63F43-252A-20AF-B019-4A498757C1AF}"/>
              </a:ext>
            </a:extLst>
          </p:cNvPr>
          <p:cNvSpPr/>
          <p:nvPr/>
        </p:nvSpPr>
        <p:spPr>
          <a:xfrm>
            <a:off x="1761074" y="3039530"/>
            <a:ext cx="2235198" cy="846665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70635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3F57B-D4CB-DEF4-C5EE-36E2FB5A471F}"/>
              </a:ext>
            </a:extLst>
          </p:cNvPr>
          <p:cNvSpPr txBox="1"/>
          <p:nvPr/>
        </p:nvSpPr>
        <p:spPr>
          <a:xfrm>
            <a:off x="965200" y="965200"/>
            <a:ext cx="21525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92D050"/>
                </a:solidFill>
              </a:rPr>
              <a:t>Benefits OF 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801BD-2BB3-7D16-C088-847EE4E7DDDA}"/>
              </a:ext>
            </a:extLst>
          </p:cNvPr>
          <p:cNvSpPr txBox="1"/>
          <p:nvPr/>
        </p:nvSpPr>
        <p:spPr>
          <a:xfrm>
            <a:off x="2041456" y="2065866"/>
            <a:ext cx="32596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F0"/>
                </a:solidFill>
              </a:rPr>
              <a:t>Save Timing.</a:t>
            </a:r>
          </a:p>
          <a:p>
            <a:endParaRPr lang="en-IN" sz="32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F0"/>
                </a:solidFill>
              </a:rPr>
              <a:t>Offline Working.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32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F0"/>
                </a:solidFill>
              </a:rPr>
              <a:t>Undo Mistakes.</a:t>
            </a:r>
          </a:p>
          <a:p>
            <a:endParaRPr lang="en-IN" sz="3200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B0F0"/>
                </a:solidFill>
              </a:rPr>
              <a:t>Track Changes.</a:t>
            </a:r>
          </a:p>
        </p:txBody>
      </p:sp>
    </p:spTree>
    <p:extLst>
      <p:ext uri="{BB962C8B-B14F-4D97-AF65-F5344CB8AC3E}">
        <p14:creationId xmlns:p14="http://schemas.microsoft.com/office/powerpoint/2010/main" val="55202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6D3E9-7271-6071-C8D6-8F6A15AAF1AC}"/>
              </a:ext>
            </a:extLst>
          </p:cNvPr>
          <p:cNvSpPr txBox="1"/>
          <p:nvPr/>
        </p:nvSpPr>
        <p:spPr>
          <a:xfrm>
            <a:off x="539141" y="897467"/>
            <a:ext cx="4030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10B38"/>
                </a:solidFill>
                <a:effectLst/>
                <a:latin typeface="erdana"/>
              </a:rPr>
              <a:t>Version Control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4153B-86ED-A758-3249-2C82E4B9E0AE}"/>
              </a:ext>
            </a:extLst>
          </p:cNvPr>
          <p:cNvSpPr txBox="1"/>
          <p:nvPr/>
        </p:nvSpPr>
        <p:spPr>
          <a:xfrm>
            <a:off x="1172634" y="1759241"/>
            <a:ext cx="922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A version control system is a software that tracks changes to a file or set of files over time so that you can recall specific versions later. It also allows you to work together with other programmers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F9103-6001-12D2-9FFD-EDFD4965E285}"/>
              </a:ext>
            </a:extLst>
          </p:cNvPr>
          <p:cNvSpPr txBox="1"/>
          <p:nvPr/>
        </p:nvSpPr>
        <p:spPr>
          <a:xfrm>
            <a:off x="635000" y="3529099"/>
            <a:ext cx="2734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0B38"/>
                </a:solidFill>
                <a:latin typeface="erdana"/>
              </a:rPr>
              <a:t>Benefits of Version Control:</a:t>
            </a:r>
            <a:endParaRPr lang="en-US" sz="18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5A9D3-108D-0679-2268-4385F941B103}"/>
              </a:ext>
            </a:extLst>
          </p:cNvPr>
          <p:cNvSpPr txBox="1"/>
          <p:nvPr/>
        </p:nvSpPr>
        <p:spPr>
          <a:xfrm>
            <a:off x="1247001" y="4150744"/>
            <a:ext cx="3820598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Complete change history of the file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Simultaneously working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Branching and merging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00000"/>
                </a:solidFill>
                <a:effectLst/>
                <a:latin typeface="inter-regular"/>
              </a:rPr>
              <a:t>Traceability</a:t>
            </a:r>
          </a:p>
        </p:txBody>
      </p:sp>
    </p:spTree>
    <p:extLst>
      <p:ext uri="{BB962C8B-B14F-4D97-AF65-F5344CB8AC3E}">
        <p14:creationId xmlns:p14="http://schemas.microsoft.com/office/powerpoint/2010/main" val="306267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AAEC2-8291-DA0C-27C9-D9DB94695968}"/>
              </a:ext>
            </a:extLst>
          </p:cNvPr>
          <p:cNvSpPr txBox="1"/>
          <p:nvPr/>
        </p:nvSpPr>
        <p:spPr>
          <a:xfrm>
            <a:off x="314726" y="270933"/>
            <a:ext cx="4426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erdana"/>
              </a:rPr>
              <a:t>Types of Version Control System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44217-7D8C-49AF-C1B9-5368C900B925}"/>
              </a:ext>
            </a:extLst>
          </p:cNvPr>
          <p:cNvSpPr txBox="1"/>
          <p:nvPr/>
        </p:nvSpPr>
        <p:spPr>
          <a:xfrm>
            <a:off x="792366" y="941863"/>
            <a:ext cx="32547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regular"/>
              </a:rPr>
              <a:t>Localized version Control System</a:t>
            </a:r>
          </a:p>
          <a:p>
            <a:pPr algn="just"/>
            <a:endParaRPr lang="en-US" sz="14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regular"/>
              </a:rPr>
              <a:t>Centralized version control systems</a:t>
            </a:r>
          </a:p>
          <a:p>
            <a:pPr algn="just"/>
            <a:endParaRPr lang="en-US" sz="1400" b="1" i="0" dirty="0">
              <a:solidFill>
                <a:srgbClr val="000000"/>
              </a:solidFill>
              <a:effectLst/>
              <a:latin typeface="inter-regular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inter-regular"/>
              </a:rPr>
              <a:t>Distributed version control systems</a:t>
            </a:r>
          </a:p>
          <a:p>
            <a:endParaRPr lang="en-IN" sz="1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AA715-4950-539E-DB17-8BE752D4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76" y="3671331"/>
            <a:ext cx="3030350" cy="23250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210EA-8E85-17FF-2171-B23ECFEA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99" y="3662863"/>
            <a:ext cx="3406463" cy="2356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BD2C65-FA30-DFB9-3ECB-98BDFBE1EF25}"/>
              </a:ext>
            </a:extLst>
          </p:cNvPr>
          <p:cNvSpPr txBox="1"/>
          <p:nvPr/>
        </p:nvSpPr>
        <p:spPr>
          <a:xfrm>
            <a:off x="1498600" y="3235349"/>
            <a:ext cx="1193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inter-regular"/>
              </a:rPr>
              <a:t>Localized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579C04-A22E-E140-DB9D-35CA5662C27F}"/>
              </a:ext>
            </a:extLst>
          </p:cNvPr>
          <p:cNvSpPr txBox="1"/>
          <p:nvPr/>
        </p:nvSpPr>
        <p:spPr>
          <a:xfrm>
            <a:off x="5152150" y="3231121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inter-regular"/>
              </a:rPr>
              <a:t>Centralized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1CC485-3E79-CDD8-68A9-00163CE89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8434" y="3702798"/>
            <a:ext cx="2406982" cy="231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719246-6792-6FB8-D1B3-DD024C4EAD60}"/>
              </a:ext>
            </a:extLst>
          </p:cNvPr>
          <p:cNvSpPr txBox="1"/>
          <p:nvPr/>
        </p:nvSpPr>
        <p:spPr>
          <a:xfrm>
            <a:off x="8773301" y="3244334"/>
            <a:ext cx="1768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inter-regular"/>
              </a:rPr>
              <a:t>Distributed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56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CE3E52-7065-6392-9635-350DE4B3602B}"/>
              </a:ext>
            </a:extLst>
          </p:cNvPr>
          <p:cNvSpPr txBox="1"/>
          <p:nvPr/>
        </p:nvSpPr>
        <p:spPr>
          <a:xfrm>
            <a:off x="1632125" y="1272368"/>
            <a:ext cx="2516541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00B050"/>
                </a:solidFill>
              </a:rPr>
              <a:t>Git </a:t>
            </a:r>
            <a:r>
              <a:rPr lang="en-IN" sz="2800" strike="sngStrike" dirty="0" err="1">
                <a:solidFill>
                  <a:srgbClr val="00B050"/>
                </a:solidFill>
              </a:rPr>
              <a:t>init</a:t>
            </a:r>
            <a:endParaRPr lang="en-IN" sz="2800" strike="sngStrike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00B050"/>
                </a:solidFill>
              </a:rPr>
              <a:t>Git clone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7030A0"/>
                </a:solidFill>
              </a:rPr>
              <a:t>Git config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7030A0"/>
                </a:solidFill>
              </a:rPr>
              <a:t>Git add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7030A0"/>
                </a:solidFill>
              </a:rPr>
              <a:t>Git commit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status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stash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355F8-E759-483D-B7E5-F8427065C237}"/>
              </a:ext>
            </a:extLst>
          </p:cNvPr>
          <p:cNvSpPr txBox="1"/>
          <p:nvPr/>
        </p:nvSpPr>
        <p:spPr>
          <a:xfrm>
            <a:off x="872066" y="389466"/>
            <a:ext cx="3367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Adobe Garamond Pro Bold" panose="02020702060506020403" pitchFamily="18" charset="0"/>
              </a:rPr>
              <a:t>BASICS COMMANDS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9E06C-FF97-627A-3651-A49C5C1AB268}"/>
              </a:ext>
            </a:extLst>
          </p:cNvPr>
          <p:cNvSpPr txBox="1"/>
          <p:nvPr/>
        </p:nvSpPr>
        <p:spPr>
          <a:xfrm>
            <a:off x="4603851" y="1272368"/>
            <a:ext cx="25843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7030A0"/>
                </a:solidFill>
              </a:rPr>
              <a:t>Git push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strike="sngStrike" dirty="0">
                <a:solidFill>
                  <a:srgbClr val="7030A0"/>
                </a:solidFill>
              </a:rPr>
              <a:t>Git pull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branch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merge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log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remote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7030A0"/>
                </a:solidFill>
              </a:rPr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323213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193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Adobe Garamond Pro Bold</vt:lpstr>
      <vt:lpstr>Algerian</vt:lpstr>
      <vt:lpstr>Arial</vt:lpstr>
      <vt:lpstr>Calibri</vt:lpstr>
      <vt:lpstr>Calibri Light</vt:lpstr>
      <vt:lpstr>erdana</vt:lpstr>
      <vt:lpstr>inter-bold</vt:lpstr>
      <vt:lpstr>inter-regular</vt:lpstr>
      <vt:lpstr>Wingdings</vt:lpstr>
      <vt:lpstr>Office Theme</vt:lpstr>
      <vt:lpstr>PowerPoint Presentation</vt:lpstr>
      <vt:lpstr>What is GIT?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Raj</dc:creator>
  <cp:lastModifiedBy>Mohan Raj</cp:lastModifiedBy>
  <cp:revision>10</cp:revision>
  <dcterms:created xsi:type="dcterms:W3CDTF">2022-09-05T10:47:59Z</dcterms:created>
  <dcterms:modified xsi:type="dcterms:W3CDTF">2022-09-06T13:03:45Z</dcterms:modified>
</cp:coreProperties>
</file>