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Raj" userId="facb7fd655ef426b" providerId="LiveId" clId="{02A35330-29A2-4817-B463-CD54DBC3BA69}"/>
    <pc:docChg chg="custSel modSld">
      <pc:chgData name="Mohan Raj" userId="facb7fd655ef426b" providerId="LiveId" clId="{02A35330-29A2-4817-B463-CD54DBC3BA69}" dt="2022-07-27T13:54:30.011" v="310" actId="20577"/>
      <pc:docMkLst>
        <pc:docMk/>
      </pc:docMkLst>
      <pc:sldChg chg="modSp mod">
        <pc:chgData name="Mohan Raj" userId="facb7fd655ef426b" providerId="LiveId" clId="{02A35330-29A2-4817-B463-CD54DBC3BA69}" dt="2022-07-27T13:54:30.011" v="310" actId="20577"/>
        <pc:sldMkLst>
          <pc:docMk/>
          <pc:sldMk cId="3120323907" sldId="256"/>
        </pc:sldMkLst>
        <pc:spChg chg="mod">
          <ac:chgData name="Mohan Raj" userId="facb7fd655ef426b" providerId="LiveId" clId="{02A35330-29A2-4817-B463-CD54DBC3BA69}" dt="2022-07-27T13:52:27.069" v="209" actId="20577"/>
          <ac:spMkLst>
            <pc:docMk/>
            <pc:sldMk cId="3120323907" sldId="256"/>
            <ac:spMk id="4" creationId="{9C5A0BE9-A2B0-E8FC-B6A6-16264E4797BB}"/>
          </ac:spMkLst>
        </pc:spChg>
        <pc:spChg chg="mod">
          <ac:chgData name="Mohan Raj" userId="facb7fd655ef426b" providerId="LiveId" clId="{02A35330-29A2-4817-B463-CD54DBC3BA69}" dt="2022-07-27T13:52:58.551" v="252" actId="20577"/>
          <ac:spMkLst>
            <pc:docMk/>
            <pc:sldMk cId="3120323907" sldId="256"/>
            <ac:spMk id="9" creationId="{58C57288-41A5-A3E8-4282-3A9B33D3D984}"/>
          </ac:spMkLst>
        </pc:spChg>
        <pc:spChg chg="mod">
          <ac:chgData name="Mohan Raj" userId="facb7fd655ef426b" providerId="LiveId" clId="{02A35330-29A2-4817-B463-CD54DBC3BA69}" dt="2022-07-27T13:53:55.864" v="280" actId="20577"/>
          <ac:spMkLst>
            <pc:docMk/>
            <pc:sldMk cId="3120323907" sldId="256"/>
            <ac:spMk id="12" creationId="{392AD261-D830-4B22-1CD5-40FD170F8B1B}"/>
          </ac:spMkLst>
        </pc:spChg>
        <pc:spChg chg="mod">
          <ac:chgData name="Mohan Raj" userId="facb7fd655ef426b" providerId="LiveId" clId="{02A35330-29A2-4817-B463-CD54DBC3BA69}" dt="2022-07-27T13:54:30.011" v="310" actId="20577"/>
          <ac:spMkLst>
            <pc:docMk/>
            <pc:sldMk cId="3120323907" sldId="256"/>
            <ac:spMk id="14" creationId="{B802AFF1-C685-E03C-D289-843B51AF1E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16EA-A983-BFB1-A2A2-8A25CBBC1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0D688-E580-892A-923E-91E613B5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7B1A-AE6F-FF75-5FFD-6703C90C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AF00-10F4-DCCE-3627-C5A588DC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A585-45A6-9EAC-BC6D-1077D24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3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F2F0-9005-8592-9922-ADD64944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3D82-CB31-4E32-6B7D-ECC723412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8FFA-47A8-AF88-B133-F17CECD3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7079-138D-E2BD-4F9F-2667E5E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B988-B4F8-0E97-F53F-2E56BA8B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69364-2156-1C10-707E-7B3854D67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AC6D-EAF3-F1CA-B14F-35FB189E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2DAC-CE2B-B2DA-4CB2-05F2B336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5066-2CD7-A40E-507E-FFE98B4D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AEFE-9876-C0CC-E509-AE51AF09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5673-A1CD-D27E-4F25-A6085148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3861-CAC3-9BDA-7825-ACF61089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3A3B-3C51-F144-2356-F868C951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4C5C2-03BF-6383-96D4-AA5324FA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8C9E-EDC9-AC19-D364-2263C11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FBFB-AFA9-DDE2-243E-33947BE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78A0-CC61-0D52-516E-4DF4F53C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74BC-096B-D5CE-B1CE-0E16FE4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543B-B23F-2A89-4C67-A46F0FA8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7F9A-741A-BB53-2DF7-E23968C9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3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9262-632F-B407-2BAA-1062EAC1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C47C-F9AD-A1B3-67BB-2370550B6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A917-78A8-87DB-C223-F3827015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A55F9-3244-97C2-8460-8A5610F0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7B94-2E2C-6114-4ABF-08E7AA66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DA85-694B-303C-3695-63EA482D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C47-A52D-E2F5-A0C6-19D0EF17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94B07-A0BF-A7D0-3458-A8248B43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815A5-CAB5-8723-AA50-D252F739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D1275-F6BB-4AE9-B3DD-23B526EDA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8EF55-8EE2-8EDB-F48F-9F3C2E84D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A8513-CB39-9045-077C-562A3A6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DC534-763D-022A-248F-23D4A81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D7E2D-59DB-1E83-C007-7966D19C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3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E969-51E4-6D8B-B2AA-12F5113D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ED807-F984-E09B-621B-8D710C53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1219-0C58-F813-9882-47335EE1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3A5E5-A47C-22F1-C857-51E0A0B0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AD938-1DD7-F646-867A-14338924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45222-968A-D662-322F-7201EEA2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4B552-5227-B91F-F24E-BC43F1A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D95-5C39-DB0C-1F1C-FE52DC77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26BD-6E94-E281-D8FB-ED083AD9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43F3C-3283-F650-BE47-FB6B6468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26792-1E18-D866-61E6-2A23D587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33EB-F09B-522B-495A-2361062C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919E9-A42D-33E6-FB30-7EDD9360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B40-E662-87AB-E68E-58C0B905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548D-1EC3-F735-2DD6-2FB65C9A7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D246D-5764-0A66-E127-F81710DE6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96C3-A62C-AA82-6983-6C54C22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21CC-6FA2-C8F5-AC40-76B9191D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0AF50-D90F-F99C-BF68-2C3EA6C2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7614B-5802-D993-F644-330ACFF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062F-5A3B-819C-B16D-C2233DF2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6C90-339D-11BD-76D7-85969D4E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2502-CB9F-47E1-AB97-77385D87BE8C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1FDF-A55D-1C24-C298-0E001F66F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3C62-5358-5B3B-F079-95145A644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4C08-C479-4581-8217-DC18E25A2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A0BE9-A2B0-E8FC-B6A6-16264E4797BB}"/>
              </a:ext>
            </a:extLst>
          </p:cNvPr>
          <p:cNvSpPr txBox="1"/>
          <p:nvPr/>
        </p:nvSpPr>
        <p:spPr>
          <a:xfrm>
            <a:off x="965201" y="846985"/>
            <a:ext cx="988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sudo</a:t>
            </a:r>
            <a:r>
              <a:rPr lang="en-US" dirty="0"/>
              <a:t>: a terminal is required to read the password; either use the -S option to read from  		standard input or configure an </a:t>
            </a:r>
            <a:r>
              <a:rPr lang="en-US" dirty="0" err="1"/>
              <a:t>askpass</a:t>
            </a:r>
            <a:r>
              <a:rPr lang="en-US" dirty="0"/>
              <a:t> helper </a:t>
            </a:r>
          </a:p>
          <a:p>
            <a:r>
              <a:rPr lang="en-US" dirty="0"/>
              <a:t>	*Fix =  cd /var/run (allow all permission for the file </a:t>
            </a:r>
            <a:r>
              <a:rPr lang="en-US" dirty="0" err="1"/>
              <a:t>Docker.sock</a:t>
            </a:r>
            <a:r>
              <a:rPr lang="en-US" dirty="0"/>
              <a:t> with </a:t>
            </a:r>
            <a:r>
              <a:rPr lang="en-US" dirty="0" err="1"/>
              <a:t>chmod</a:t>
            </a:r>
            <a:r>
              <a:rPr lang="en-US" dirty="0"/>
              <a:t> 777 filename)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57288-41A5-A3E8-4282-3A9B33D3D984}"/>
              </a:ext>
            </a:extLst>
          </p:cNvPr>
          <p:cNvSpPr txBox="1"/>
          <p:nvPr/>
        </p:nvSpPr>
        <p:spPr>
          <a:xfrm>
            <a:off x="965201" y="1909004"/>
            <a:ext cx="9000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Create access token </a:t>
            </a:r>
            <a:r>
              <a:rPr lang="en-US" dirty="0"/>
              <a:t>Even </a:t>
            </a:r>
            <a:r>
              <a:rPr lang="en-US" dirty="0" err="1"/>
              <a:t>i</a:t>
            </a:r>
            <a:r>
              <a:rPr lang="en-US" dirty="0"/>
              <a:t> gave a right password it shown a error like Authentication failed.</a:t>
            </a:r>
          </a:p>
          <a:p>
            <a:r>
              <a:rPr lang="en-US" dirty="0"/>
              <a:t>	*Fix = create access token in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311C3-23A2-B3AF-9ED9-4D61CEDD066A}"/>
              </a:ext>
            </a:extLst>
          </p:cNvPr>
          <p:cNvSpPr txBox="1"/>
          <p:nvPr/>
        </p:nvSpPr>
        <p:spPr>
          <a:xfrm>
            <a:off x="4910667" y="24177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Issues Document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D261-D830-4B22-1CD5-40FD170F8B1B}"/>
              </a:ext>
            </a:extLst>
          </p:cNvPr>
          <p:cNvSpPr txBox="1"/>
          <p:nvPr/>
        </p:nvSpPr>
        <p:spPr>
          <a:xfrm>
            <a:off x="965201" y="2787152"/>
            <a:ext cx="10905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 Add git hub hooks for polling.</a:t>
            </a:r>
          </a:p>
          <a:p>
            <a:r>
              <a:rPr lang="en-IN" dirty="0"/>
              <a:t>	*Fix = add </a:t>
            </a:r>
            <a:r>
              <a:rPr lang="en-IN" dirty="0" err="1"/>
              <a:t>github</a:t>
            </a:r>
            <a:r>
              <a:rPr lang="en-IN" dirty="0"/>
              <a:t> hook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2AFF1-C685-E03C-D289-843B51AF1E83}"/>
              </a:ext>
            </a:extLst>
          </p:cNvPr>
          <p:cNvSpPr txBox="1"/>
          <p:nvPr/>
        </p:nvSpPr>
        <p:spPr>
          <a:xfrm>
            <a:off x="965201" y="3512083"/>
            <a:ext cx="10981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Cannot install tomcat in ubuntu Docker File</a:t>
            </a:r>
          </a:p>
          <a:p>
            <a:r>
              <a:rPr lang="en-IN" dirty="0"/>
              <a:t>	*Fix = alternatively use to download tar.gz file and </a:t>
            </a:r>
            <a:r>
              <a:rPr lang="en-IN"/>
              <a:t>extract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</dc:creator>
  <cp:lastModifiedBy>Mohan Raj</cp:lastModifiedBy>
  <cp:revision>2</cp:revision>
  <dcterms:created xsi:type="dcterms:W3CDTF">2022-07-27T09:39:37Z</dcterms:created>
  <dcterms:modified xsi:type="dcterms:W3CDTF">2022-07-27T13:54:31Z</dcterms:modified>
</cp:coreProperties>
</file>