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 Raj" userId="facb7fd655ef426b" providerId="LiveId" clId="{63FF0EB7-3A5D-4810-B8FA-8E1CFBF8ED18}"/>
    <pc:docChg chg="modSld">
      <pc:chgData name="Mohan Raj" userId="facb7fd655ef426b" providerId="LiveId" clId="{63FF0EB7-3A5D-4810-B8FA-8E1CFBF8ED18}" dt="2022-07-08T06:48:09.686" v="1" actId="20577"/>
      <pc:docMkLst>
        <pc:docMk/>
      </pc:docMkLst>
      <pc:sldChg chg="modSp mod">
        <pc:chgData name="Mohan Raj" userId="facb7fd655ef426b" providerId="LiveId" clId="{63FF0EB7-3A5D-4810-B8FA-8E1CFBF8ED18}" dt="2022-07-08T06:48:09.686" v="1" actId="20577"/>
        <pc:sldMkLst>
          <pc:docMk/>
          <pc:sldMk cId="1426276376" sldId="256"/>
        </pc:sldMkLst>
        <pc:spChg chg="mod">
          <ac:chgData name="Mohan Raj" userId="facb7fd655ef426b" providerId="LiveId" clId="{63FF0EB7-3A5D-4810-B8FA-8E1CFBF8ED18}" dt="2022-07-08T06:48:09.686" v="1" actId="20577"/>
          <ac:spMkLst>
            <pc:docMk/>
            <pc:sldMk cId="1426276376" sldId="256"/>
            <ac:spMk id="4" creationId="{105D96B8-0F3E-FF64-C98A-8C84C26341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7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9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28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2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5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3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9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7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4103AB-2CF4-4831-9772-627A25F693F7}" type="datetimeFigureOut">
              <a:rPr lang="en-IN" smtClean="0"/>
              <a:t>08-07-2022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77A983-1528-415E-AFF0-DD6389A8402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26CEF1-AF30-6062-D639-33FD3EA4B056}"/>
              </a:ext>
            </a:extLst>
          </p:cNvPr>
          <p:cNvSpPr txBox="1"/>
          <p:nvPr/>
        </p:nvSpPr>
        <p:spPr>
          <a:xfrm>
            <a:off x="6697134" y="1526214"/>
            <a:ext cx="3522133" cy="316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date,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sudo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whoami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pwd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whereis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aprops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top,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du -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060662-8397-37A0-9072-9C5E68D40BAF}"/>
              </a:ext>
            </a:extLst>
          </p:cNvPr>
          <p:cNvGrpSpPr/>
          <p:nvPr/>
        </p:nvGrpSpPr>
        <p:grpSpPr>
          <a:xfrm>
            <a:off x="1312334" y="575735"/>
            <a:ext cx="8365066" cy="4555095"/>
            <a:chOff x="1253067" y="567268"/>
            <a:chExt cx="8365066" cy="45550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5D96B8-0F3E-FF64-C98A-8C84C26341CA}"/>
                </a:ext>
              </a:extLst>
            </p:cNvPr>
            <p:cNvSpPr txBox="1"/>
            <p:nvPr/>
          </p:nvSpPr>
          <p:spPr>
            <a:xfrm>
              <a:off x="1253067" y="567268"/>
              <a:ext cx="2379133" cy="4130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Commands: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ls,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cd,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mkdir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rmdir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echo,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nano,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cat,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hostid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,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1C7161-7894-AE1B-013D-0CCFB000B214}"/>
                </a:ext>
              </a:extLst>
            </p:cNvPr>
            <p:cNvSpPr txBox="1"/>
            <p:nvPr/>
          </p:nvSpPr>
          <p:spPr>
            <a:xfrm>
              <a:off x="3522133" y="1526214"/>
              <a:ext cx="6096000" cy="7745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ls -R,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ls -a, 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1AC98A-1E59-1068-AF05-824B5E18107B}"/>
                </a:ext>
              </a:extLst>
            </p:cNvPr>
            <p:cNvSpPr txBox="1"/>
            <p:nvPr/>
          </p:nvSpPr>
          <p:spPr>
            <a:xfrm>
              <a:off x="3522133" y="2324125"/>
              <a:ext cx="6096000" cy="237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cd ..,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mv,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ls -</a:t>
              </a: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ltr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Chmod</a:t>
              </a: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 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777 filename,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history, </a:t>
              </a:r>
            </a:p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cal</a:t>
              </a: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 ,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415A12-F27E-5737-2067-88AD8BC028CD}"/>
                </a:ext>
              </a:extLst>
            </p:cNvPr>
            <p:cNvSpPr txBox="1"/>
            <p:nvPr/>
          </p:nvSpPr>
          <p:spPr>
            <a:xfrm>
              <a:off x="1253067" y="4717858"/>
              <a:ext cx="6096000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du-h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9EFF3C-7D5D-BC11-4B65-883853017896}"/>
                </a:ext>
              </a:extLst>
            </p:cNvPr>
            <p:cNvSpPr txBox="1"/>
            <p:nvPr/>
          </p:nvSpPr>
          <p:spPr>
            <a:xfrm>
              <a:off x="3522133" y="4746811"/>
              <a:ext cx="6096000" cy="375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du -ah,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2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3E76B2-51F8-F099-459A-81C9BAD6F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9" y="248003"/>
            <a:ext cx="4603385" cy="6055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78432B-2D49-414D-BCD4-404287A6B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69" y="235650"/>
            <a:ext cx="4157133" cy="60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2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D6823-2FE8-7F91-8018-30FC666E2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54" y="486423"/>
            <a:ext cx="4556005" cy="3973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9E586-AC68-BD1A-025B-686C23677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5" y="2326491"/>
            <a:ext cx="5944794" cy="36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1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50C84-E68B-22CD-BACD-364586F3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318" y="79034"/>
            <a:ext cx="5827914" cy="62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28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66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</dc:creator>
  <cp:lastModifiedBy>Mohan Raj</cp:lastModifiedBy>
  <cp:revision>1</cp:revision>
  <dcterms:created xsi:type="dcterms:W3CDTF">2022-07-07T17:27:01Z</dcterms:created>
  <dcterms:modified xsi:type="dcterms:W3CDTF">2022-07-08T06:48:11Z</dcterms:modified>
</cp:coreProperties>
</file>