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17BD04A-0A11-4314-BB5F-B9EA05E77D56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D0E1-60D1-A67B-81FE-54E885132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C887A-8CCF-56C0-82AB-F5BFF51B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CE29-4DD8-3165-3BA7-389D6AB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DE11-CB8C-5307-7AF7-E2433BAA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AF48-E86E-5078-9271-61FE3911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8D59-C247-EB34-DF05-870D441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7384-5ECF-64A6-16C6-D6E512933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5BAC-AE5B-6C70-3989-8342E013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D4D3-9E77-EF28-C5AD-CE619BE6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DDAC-3221-2E07-1E52-166F9421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92381-2B94-A6A6-A490-42919276F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BBAD1-75B1-E64E-6CCB-A64BB2CA8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A844-A2B1-3DD7-1C4F-39696643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028C7-B515-7730-A055-428B09EE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622C-4BB5-F565-6EF7-C5A8B334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7DAA-C691-0097-8FD4-E596B576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B169-7F7F-BDFF-0E2B-1EA21395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0B8D9-97CC-F3A7-3A85-BD8441E4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08CE-63E2-70C9-B95B-714CB2E0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9EC3-3EA9-04E5-C8F4-AA9C8DC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36EF-D768-6F07-DE46-0C21927C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5ADB2-947D-4AB3-1596-D2BCBDE9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A5A3-5E4A-8857-B337-8F00D24D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02BF9-7B88-AEB7-5635-71FB37F9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B984-5C64-A6B0-EADB-82A44862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3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5BE7-4C12-04F1-147A-B19C2F14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FBA9-4BC6-DA97-9424-EB2CFA4FD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9815-29B7-13B5-2D6B-C4D320D8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9A19E-D102-72E4-4577-91E54A4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8B4DD-DE01-4E5D-F6B1-50489F25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89EA-DA64-86AA-95D7-7169742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43AE-F5DA-6EE3-C474-28E29AC5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57E23-F376-6322-A320-48184D0CB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15A7-D9FA-F8BA-6FB4-0832918B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3C474-4BFB-2BB9-5E13-71123BE26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4A424-F685-768E-91BA-EC92878DA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76FA5-A75D-DAED-E26A-E5CD3BC5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B1E7D-F08D-D4CB-0FB0-4BDACE36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89BA3-8F07-DFF5-C775-6D0B57C9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B1A9-3295-5CA8-1631-8854BD3C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0073A-22F0-C294-1302-ACFFF7C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A0736-C05F-C5DD-0F9D-85B197F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72A36-EB76-8812-6D50-11A50FB8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4C48A-655B-E30A-D271-4D8B8DB7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5DA08-19A5-37CF-4656-FCF42737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80CD-8B88-52ED-8AFE-1DCDD841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1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8D1F-B596-5C32-6676-59F92C35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C2EC-1540-8F58-C8E8-C221CA1C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2B79-5E8E-361D-2F33-09301287B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ABD61-D75D-A3BD-16AF-AF79BE6B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6E6D9-52E8-E50F-DE33-7E11C1AB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05D0-623E-DAF8-C190-655B6E4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8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917-8167-FB5A-3F06-2B65D362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05F99-9262-9DB8-EE67-C8095D82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893D5-3195-603F-798B-63E9DE7B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C96E-9F29-4192-7366-09646D7E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EA5BB-05C9-E947-A4A4-B96E5D6E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711C-57AF-DC2A-FC9F-41E1D59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4EA97-26F3-5E3D-C665-14BD2B08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7428-6539-BD8A-B132-BD733251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2ECFF-FCDB-C834-EEA4-8834F1FEF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923CC-80B8-4AFC-B743-3FC6A42F1516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F317-6C6D-69D7-5B0F-2166F330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2B51-D6D2-7A5E-C780-1C8BA21E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87FB-5DB8-470C-AD8A-BF39038FF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3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6A29FA-E87B-4BEA-F1E8-C81BB2EF80F6}"/>
              </a:ext>
            </a:extLst>
          </p:cNvPr>
          <p:cNvSpPr/>
          <p:nvPr/>
        </p:nvSpPr>
        <p:spPr>
          <a:xfrm>
            <a:off x="575733" y="508000"/>
            <a:ext cx="11015134" cy="576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9DD0E-DC40-C348-B3E4-915F5240894D}"/>
              </a:ext>
            </a:extLst>
          </p:cNvPr>
          <p:cNvSpPr txBox="1"/>
          <p:nvPr/>
        </p:nvSpPr>
        <p:spPr>
          <a:xfrm>
            <a:off x="4499986" y="651933"/>
            <a:ext cx="319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SVN to GitLab Migration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ADA58-2E8A-0513-DBDB-2962CCD54FAE}"/>
              </a:ext>
            </a:extLst>
          </p:cNvPr>
          <p:cNvSpPr txBox="1"/>
          <p:nvPr/>
        </p:nvSpPr>
        <p:spPr>
          <a:xfrm>
            <a:off x="914400" y="1363134"/>
            <a:ext cx="80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Approach 1: First Possible way from SVN to GitLab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4FB0F-BCB1-F013-CE2F-777A2FD5405F}"/>
              </a:ext>
            </a:extLst>
          </p:cNvPr>
          <p:cNvSpPr txBox="1"/>
          <p:nvPr/>
        </p:nvSpPr>
        <p:spPr>
          <a:xfrm>
            <a:off x="914400" y="2006601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 Structure: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4DA61-19CC-87B0-0DAF-34E84B5DF705}"/>
              </a:ext>
            </a:extLst>
          </p:cNvPr>
          <p:cNvSpPr txBox="1"/>
          <p:nvPr/>
        </p:nvSpPr>
        <p:spPr>
          <a:xfrm>
            <a:off x="2729439" y="26000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SVN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05201-9BE0-C0FF-4478-47AFE5C441C7}"/>
              </a:ext>
            </a:extLst>
          </p:cNvPr>
          <p:cNvSpPr/>
          <p:nvPr/>
        </p:nvSpPr>
        <p:spPr>
          <a:xfrm>
            <a:off x="1024467" y="3027867"/>
            <a:ext cx="3979333" cy="280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2764B2-232D-B1AD-EA3E-959B4FD59845}"/>
              </a:ext>
            </a:extLst>
          </p:cNvPr>
          <p:cNvSpPr/>
          <p:nvPr/>
        </p:nvSpPr>
        <p:spPr>
          <a:xfrm>
            <a:off x="1236133" y="3437460"/>
            <a:ext cx="1493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1-Master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7D84B8-39DB-23D5-A0FA-9283F86A2588}"/>
              </a:ext>
            </a:extLst>
          </p:cNvPr>
          <p:cNvSpPr/>
          <p:nvPr/>
        </p:nvSpPr>
        <p:spPr>
          <a:xfrm>
            <a:off x="1236133" y="4169835"/>
            <a:ext cx="1493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2-Senior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7591E9-E4B6-8417-522E-96FC20E5C8F2}"/>
              </a:ext>
            </a:extLst>
          </p:cNvPr>
          <p:cNvSpPr/>
          <p:nvPr/>
        </p:nvSpPr>
        <p:spPr>
          <a:xfrm>
            <a:off x="1236133" y="4927603"/>
            <a:ext cx="1493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3-Junior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C3315C-A652-F7AE-9DA2-E889A5C2A196}"/>
              </a:ext>
            </a:extLst>
          </p:cNvPr>
          <p:cNvSpPr/>
          <p:nvPr/>
        </p:nvSpPr>
        <p:spPr>
          <a:xfrm>
            <a:off x="3303099" y="3824537"/>
            <a:ext cx="1346200" cy="11006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Project 1 </a:t>
            </a:r>
            <a:br>
              <a:rPr lang="en-IN" sz="1400" dirty="0"/>
            </a:br>
            <a:r>
              <a:rPr lang="en-IN" sz="1400" dirty="0"/>
              <a:t>Spring-Boot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CC6CE-3E6E-1172-2CAF-E6C495DA2843}"/>
              </a:ext>
            </a:extLst>
          </p:cNvPr>
          <p:cNvSpPr/>
          <p:nvPr/>
        </p:nvSpPr>
        <p:spPr>
          <a:xfrm>
            <a:off x="6976534" y="3027867"/>
            <a:ext cx="3979333" cy="280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860B6-59D4-C85F-597A-A946EA4DF4DE}"/>
              </a:ext>
            </a:extLst>
          </p:cNvPr>
          <p:cNvSpPr txBox="1"/>
          <p:nvPr/>
        </p:nvSpPr>
        <p:spPr>
          <a:xfrm>
            <a:off x="8606236" y="25844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GITLAB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24F05B-FE7C-F08D-5E24-6850A27DBC7E}"/>
              </a:ext>
            </a:extLst>
          </p:cNvPr>
          <p:cNvSpPr/>
          <p:nvPr/>
        </p:nvSpPr>
        <p:spPr>
          <a:xfrm>
            <a:off x="7066401" y="3334253"/>
            <a:ext cx="1966318" cy="4725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Main Group – Spring-Boot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01883E-C4A3-C8AC-74AC-0787F19C62E6}"/>
              </a:ext>
            </a:extLst>
          </p:cNvPr>
          <p:cNvSpPr/>
          <p:nvPr/>
        </p:nvSpPr>
        <p:spPr>
          <a:xfrm>
            <a:off x="7066401" y="5060665"/>
            <a:ext cx="1966318" cy="4725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 – Spring-Boot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EF9730-8DF4-3DFD-489D-FA49CCA3A1C2}"/>
              </a:ext>
            </a:extLst>
          </p:cNvPr>
          <p:cNvSpPr/>
          <p:nvPr/>
        </p:nvSpPr>
        <p:spPr>
          <a:xfrm>
            <a:off x="9462561" y="3390086"/>
            <a:ext cx="1384442" cy="360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1-Master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31AFF1-B534-320A-F82D-E1A346E0D845}"/>
              </a:ext>
            </a:extLst>
          </p:cNvPr>
          <p:cNvSpPr/>
          <p:nvPr/>
        </p:nvSpPr>
        <p:spPr>
          <a:xfrm>
            <a:off x="9462561" y="4122461"/>
            <a:ext cx="1384442" cy="360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2-Senior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38695-CC89-F88E-7FA1-DE5F08851823}"/>
              </a:ext>
            </a:extLst>
          </p:cNvPr>
          <p:cNvSpPr/>
          <p:nvPr/>
        </p:nvSpPr>
        <p:spPr>
          <a:xfrm>
            <a:off x="9462561" y="4880229"/>
            <a:ext cx="1384442" cy="360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3-Junior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58ADBF-588A-5F72-4780-A8511FBF95DF}"/>
              </a:ext>
            </a:extLst>
          </p:cNvPr>
          <p:cNvCxnSpPr>
            <a:cxnSpLocks/>
          </p:cNvCxnSpPr>
          <p:nvPr/>
        </p:nvCxnSpPr>
        <p:spPr>
          <a:xfrm>
            <a:off x="8049560" y="3824537"/>
            <a:ext cx="0" cy="123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5B4058-8EB2-B68A-E450-75C779340F9A}"/>
              </a:ext>
            </a:extLst>
          </p:cNvPr>
          <p:cNvCxnSpPr/>
          <p:nvPr/>
        </p:nvCxnSpPr>
        <p:spPr>
          <a:xfrm flipH="1">
            <a:off x="8606236" y="3750958"/>
            <a:ext cx="856325" cy="127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1EB574-F595-95F4-24E2-BD4172F33A8D}"/>
              </a:ext>
            </a:extLst>
          </p:cNvPr>
          <p:cNvCxnSpPr>
            <a:stCxn id="21" idx="1"/>
          </p:cNvCxnSpPr>
          <p:nvPr/>
        </p:nvCxnSpPr>
        <p:spPr>
          <a:xfrm flipH="1">
            <a:off x="8606236" y="4302897"/>
            <a:ext cx="856325" cy="72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AEB616-7633-70C2-3E1A-9F4588B36DFA}"/>
              </a:ext>
            </a:extLst>
          </p:cNvPr>
          <p:cNvCxnSpPr/>
          <p:nvPr/>
        </p:nvCxnSpPr>
        <p:spPr>
          <a:xfrm flipH="1" flipV="1">
            <a:off x="8606236" y="5030132"/>
            <a:ext cx="856325" cy="30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82EA9-09B5-4321-298D-93A1EE5F3A99}"/>
              </a:ext>
            </a:extLst>
          </p:cNvPr>
          <p:cNvCxnSpPr>
            <a:stCxn id="12" idx="3"/>
          </p:cNvCxnSpPr>
          <p:nvPr/>
        </p:nvCxnSpPr>
        <p:spPr>
          <a:xfrm>
            <a:off x="2729439" y="3622126"/>
            <a:ext cx="569387" cy="78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46A2C0-3614-F79A-2829-D0E6148BEB57}"/>
              </a:ext>
            </a:extLst>
          </p:cNvPr>
          <p:cNvCxnSpPr>
            <a:stCxn id="13" idx="3"/>
          </p:cNvCxnSpPr>
          <p:nvPr/>
        </p:nvCxnSpPr>
        <p:spPr>
          <a:xfrm>
            <a:off x="2729439" y="4354501"/>
            <a:ext cx="556675" cy="14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89EED8-510F-772C-4638-AEEEFE42E332}"/>
              </a:ext>
            </a:extLst>
          </p:cNvPr>
          <p:cNvCxnSpPr/>
          <p:nvPr/>
        </p:nvCxnSpPr>
        <p:spPr>
          <a:xfrm flipV="1">
            <a:off x="2733712" y="4302897"/>
            <a:ext cx="552402" cy="83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731C72E-B11C-435E-F7E5-2F3E55012468}"/>
              </a:ext>
            </a:extLst>
          </p:cNvPr>
          <p:cNvSpPr/>
          <p:nvPr/>
        </p:nvSpPr>
        <p:spPr>
          <a:xfrm>
            <a:off x="8813800" y="719667"/>
            <a:ext cx="2463800" cy="1360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14A1A8-5896-CE9F-67FF-68BD57DC1088}"/>
              </a:ext>
            </a:extLst>
          </p:cNvPr>
          <p:cNvCxnSpPr/>
          <p:nvPr/>
        </p:nvCxnSpPr>
        <p:spPr>
          <a:xfrm flipH="1">
            <a:off x="8944880" y="1138998"/>
            <a:ext cx="754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8DE4C5C-2C08-77EE-DC2E-A985C69B9961}"/>
              </a:ext>
            </a:extLst>
          </p:cNvPr>
          <p:cNvSpPr txBox="1"/>
          <p:nvPr/>
        </p:nvSpPr>
        <p:spPr>
          <a:xfrm>
            <a:off x="9779453" y="954558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Indicate the direction to </a:t>
            </a:r>
          </a:p>
          <a:p>
            <a:r>
              <a:rPr lang="en-IN" sz="1000" dirty="0"/>
              <a:t>group/project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15560F-E9F1-CACC-B974-4B4B8788F994}"/>
              </a:ext>
            </a:extLst>
          </p:cNvPr>
          <p:cNvSpPr txBox="1"/>
          <p:nvPr/>
        </p:nvSpPr>
        <p:spPr>
          <a:xfrm>
            <a:off x="9801776" y="141827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Indicate direction to </a:t>
            </a:r>
          </a:p>
          <a:p>
            <a:r>
              <a:rPr lang="en-IN" sz="1000" dirty="0"/>
              <a:t>shared group/project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EB5A7B-B306-8D0B-8FA0-D950E4F5F9E7}"/>
              </a:ext>
            </a:extLst>
          </p:cNvPr>
          <p:cNvCxnSpPr/>
          <p:nvPr/>
        </p:nvCxnSpPr>
        <p:spPr>
          <a:xfrm flipH="1">
            <a:off x="8944880" y="1618328"/>
            <a:ext cx="754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4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25704-60DB-BB05-6D1F-EA2BF077B59A}"/>
              </a:ext>
            </a:extLst>
          </p:cNvPr>
          <p:cNvSpPr/>
          <p:nvPr/>
        </p:nvSpPr>
        <p:spPr>
          <a:xfrm>
            <a:off x="575733" y="508000"/>
            <a:ext cx="11015134" cy="576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C057C-2D33-9B50-98EA-F3D4FEF57013}"/>
              </a:ext>
            </a:extLst>
          </p:cNvPr>
          <p:cNvSpPr txBox="1"/>
          <p:nvPr/>
        </p:nvSpPr>
        <p:spPr>
          <a:xfrm>
            <a:off x="4499986" y="651933"/>
            <a:ext cx="319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SVN to GitLab Migration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B979C-A7D7-A333-5C8B-33FD5D2ECE40}"/>
              </a:ext>
            </a:extLst>
          </p:cNvPr>
          <p:cNvSpPr txBox="1"/>
          <p:nvPr/>
        </p:nvSpPr>
        <p:spPr>
          <a:xfrm>
            <a:off x="914400" y="1363134"/>
            <a:ext cx="80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Approach 2: Second Possible way from SVN to GitLab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6AEC9-76B9-D740-17BC-55262183A008}"/>
              </a:ext>
            </a:extLst>
          </p:cNvPr>
          <p:cNvSpPr txBox="1"/>
          <p:nvPr/>
        </p:nvSpPr>
        <p:spPr>
          <a:xfrm>
            <a:off x="914400" y="2006601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 Structure: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23FBE-BCDE-1729-1477-15DEDE8773F7}"/>
              </a:ext>
            </a:extLst>
          </p:cNvPr>
          <p:cNvSpPr txBox="1"/>
          <p:nvPr/>
        </p:nvSpPr>
        <p:spPr>
          <a:xfrm>
            <a:off x="2729439" y="26000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SVN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C7B03-EF6C-6C7B-8A33-10597A9961C8}"/>
              </a:ext>
            </a:extLst>
          </p:cNvPr>
          <p:cNvSpPr/>
          <p:nvPr/>
        </p:nvSpPr>
        <p:spPr>
          <a:xfrm>
            <a:off x="1024467" y="3027867"/>
            <a:ext cx="3979333" cy="280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4EF46-8986-3CFF-BAE2-B0C7DF8196B4}"/>
              </a:ext>
            </a:extLst>
          </p:cNvPr>
          <p:cNvSpPr/>
          <p:nvPr/>
        </p:nvSpPr>
        <p:spPr>
          <a:xfrm>
            <a:off x="1236133" y="3437460"/>
            <a:ext cx="1493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1-Master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A5E94-C646-60A7-6B9E-60AF2E95B510}"/>
              </a:ext>
            </a:extLst>
          </p:cNvPr>
          <p:cNvSpPr/>
          <p:nvPr/>
        </p:nvSpPr>
        <p:spPr>
          <a:xfrm>
            <a:off x="1236133" y="4169835"/>
            <a:ext cx="1493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2-Senior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56444-D709-8EB6-3AEF-863701FFB454}"/>
              </a:ext>
            </a:extLst>
          </p:cNvPr>
          <p:cNvSpPr/>
          <p:nvPr/>
        </p:nvSpPr>
        <p:spPr>
          <a:xfrm>
            <a:off x="1236133" y="4927603"/>
            <a:ext cx="149330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Group 3-Junior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1AEA05-3D12-38DF-3CAA-9308BC6B498A}"/>
              </a:ext>
            </a:extLst>
          </p:cNvPr>
          <p:cNvSpPr/>
          <p:nvPr/>
        </p:nvSpPr>
        <p:spPr>
          <a:xfrm>
            <a:off x="3303099" y="3824537"/>
            <a:ext cx="1346200" cy="11006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Project 1 </a:t>
            </a:r>
            <a:br>
              <a:rPr lang="en-IN" sz="1400" dirty="0"/>
            </a:br>
            <a:r>
              <a:rPr lang="en-IN" sz="1400" dirty="0"/>
              <a:t>Spring-Boot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E7DDA1-80EC-6A62-4154-C73A5D8103A5}"/>
              </a:ext>
            </a:extLst>
          </p:cNvPr>
          <p:cNvSpPr/>
          <p:nvPr/>
        </p:nvSpPr>
        <p:spPr>
          <a:xfrm>
            <a:off x="6985001" y="3027867"/>
            <a:ext cx="3979333" cy="2805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8F757-47A8-55F8-283C-C3BF6A5CBF7B}"/>
              </a:ext>
            </a:extLst>
          </p:cNvPr>
          <p:cNvSpPr txBox="1"/>
          <p:nvPr/>
        </p:nvSpPr>
        <p:spPr>
          <a:xfrm>
            <a:off x="8606236" y="25844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000E0-4BA6-909A-B391-B46ECDEB1697}"/>
              </a:ext>
            </a:extLst>
          </p:cNvPr>
          <p:cNvSpPr/>
          <p:nvPr/>
        </p:nvSpPr>
        <p:spPr>
          <a:xfrm>
            <a:off x="7836277" y="3119256"/>
            <a:ext cx="1966318" cy="4725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Main Group – Spring-Boot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D23D3D-AAEE-EF53-3A83-394E46B44254}"/>
              </a:ext>
            </a:extLst>
          </p:cNvPr>
          <p:cNvSpPr/>
          <p:nvPr/>
        </p:nvSpPr>
        <p:spPr>
          <a:xfrm>
            <a:off x="7851826" y="5277600"/>
            <a:ext cx="1966318" cy="4725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 – Spring-Boot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EC8514-622D-5CA6-AB7E-0CA8E6E2B60C}"/>
              </a:ext>
            </a:extLst>
          </p:cNvPr>
          <p:cNvSpPr/>
          <p:nvPr/>
        </p:nvSpPr>
        <p:spPr>
          <a:xfrm rot="10800000" flipV="1">
            <a:off x="8237101" y="4750354"/>
            <a:ext cx="1161899" cy="292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Sub Group 1-Master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F76B3E-F15C-60B4-5D2E-91BD644993F2}"/>
              </a:ext>
            </a:extLst>
          </p:cNvPr>
          <p:cNvSpPr/>
          <p:nvPr/>
        </p:nvSpPr>
        <p:spPr>
          <a:xfrm rot="10800000" flipV="1">
            <a:off x="8609101" y="4302897"/>
            <a:ext cx="1161899" cy="292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Sub Group 2-Senior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E5A673-32B8-4DF7-9BDE-FBA790166825}"/>
              </a:ext>
            </a:extLst>
          </p:cNvPr>
          <p:cNvSpPr/>
          <p:nvPr/>
        </p:nvSpPr>
        <p:spPr>
          <a:xfrm rot="10800000" flipV="1">
            <a:off x="9028797" y="3802831"/>
            <a:ext cx="1161899" cy="292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Sub Group 3-Junior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B956BA-1775-E66E-CD90-CA64D71828CF}"/>
              </a:ext>
            </a:extLst>
          </p:cNvPr>
          <p:cNvCxnSpPr>
            <a:cxnSpLocks/>
          </p:cNvCxnSpPr>
          <p:nvPr/>
        </p:nvCxnSpPr>
        <p:spPr>
          <a:xfrm>
            <a:off x="8091895" y="3591795"/>
            <a:ext cx="0" cy="1685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A6A183-FA70-3FF5-9764-CCF9DED15DC2}"/>
              </a:ext>
            </a:extLst>
          </p:cNvPr>
          <p:cNvCxnSpPr>
            <a:stCxn id="10" idx="3"/>
          </p:cNvCxnSpPr>
          <p:nvPr/>
        </p:nvCxnSpPr>
        <p:spPr>
          <a:xfrm>
            <a:off x="2729439" y="3622126"/>
            <a:ext cx="569387" cy="78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B28AD6-0C0A-194D-C7CC-556B5E20E8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29439" y="4354501"/>
            <a:ext cx="556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C4A521-9B58-391A-ED86-6DC69191AC1B}"/>
              </a:ext>
            </a:extLst>
          </p:cNvPr>
          <p:cNvCxnSpPr>
            <a:cxnSpLocks/>
          </p:cNvCxnSpPr>
          <p:nvPr/>
        </p:nvCxnSpPr>
        <p:spPr>
          <a:xfrm flipV="1">
            <a:off x="2708856" y="4343228"/>
            <a:ext cx="577258" cy="83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37D95DF-FBE4-1FD3-860E-E5B007BEFA2C}"/>
              </a:ext>
            </a:extLst>
          </p:cNvPr>
          <p:cNvSpPr/>
          <p:nvPr/>
        </p:nvSpPr>
        <p:spPr>
          <a:xfrm>
            <a:off x="8813800" y="719667"/>
            <a:ext cx="2463800" cy="1360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4B567B-660A-C195-A862-000B464A5455}"/>
              </a:ext>
            </a:extLst>
          </p:cNvPr>
          <p:cNvCxnSpPr/>
          <p:nvPr/>
        </p:nvCxnSpPr>
        <p:spPr>
          <a:xfrm flipH="1">
            <a:off x="8944880" y="1138998"/>
            <a:ext cx="754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EA67D4-9098-1322-1D5E-7F21744DAD02}"/>
              </a:ext>
            </a:extLst>
          </p:cNvPr>
          <p:cNvSpPr txBox="1"/>
          <p:nvPr/>
        </p:nvSpPr>
        <p:spPr>
          <a:xfrm>
            <a:off x="9779453" y="954558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Indicate the direction to </a:t>
            </a:r>
          </a:p>
          <a:p>
            <a:r>
              <a:rPr lang="en-IN" sz="1000" dirty="0"/>
              <a:t>group/project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659E54-F55D-72F2-15A6-86F5F86D2B4C}"/>
              </a:ext>
            </a:extLst>
          </p:cNvPr>
          <p:cNvSpPr txBox="1"/>
          <p:nvPr/>
        </p:nvSpPr>
        <p:spPr>
          <a:xfrm>
            <a:off x="9801776" y="141827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Indicate direction to </a:t>
            </a:r>
          </a:p>
          <a:p>
            <a:r>
              <a:rPr lang="en-IN" sz="1000" dirty="0"/>
              <a:t>shared group/project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9FD25E-F474-3A42-E393-D2299D49876D}"/>
              </a:ext>
            </a:extLst>
          </p:cNvPr>
          <p:cNvCxnSpPr/>
          <p:nvPr/>
        </p:nvCxnSpPr>
        <p:spPr>
          <a:xfrm flipH="1">
            <a:off x="8944880" y="1618328"/>
            <a:ext cx="754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FE473B-01D2-9EEF-0C8A-92E1ABC3AB95}"/>
              </a:ext>
            </a:extLst>
          </p:cNvPr>
          <p:cNvCxnSpPr/>
          <p:nvPr/>
        </p:nvCxnSpPr>
        <p:spPr>
          <a:xfrm>
            <a:off x="8449737" y="3591795"/>
            <a:ext cx="0" cy="1127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08E527-3D6C-0960-6501-80A97BB831DD}"/>
              </a:ext>
            </a:extLst>
          </p:cNvPr>
          <p:cNvCxnSpPr/>
          <p:nvPr/>
        </p:nvCxnSpPr>
        <p:spPr>
          <a:xfrm>
            <a:off x="8813806" y="3591795"/>
            <a:ext cx="0" cy="711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06B529-5A67-34BA-066B-7EB641D4D7EC}"/>
              </a:ext>
            </a:extLst>
          </p:cNvPr>
          <p:cNvCxnSpPr/>
          <p:nvPr/>
        </p:nvCxnSpPr>
        <p:spPr>
          <a:xfrm>
            <a:off x="9206984" y="3591795"/>
            <a:ext cx="0" cy="211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4E1D9D-49F0-10C8-BCD9-1D67679F9FEF}"/>
              </a:ext>
            </a:extLst>
          </p:cNvPr>
          <p:cNvCxnSpPr>
            <a:cxnSpLocks/>
          </p:cNvCxnSpPr>
          <p:nvPr/>
        </p:nvCxnSpPr>
        <p:spPr>
          <a:xfrm rot="5400000">
            <a:off x="9269627" y="4647407"/>
            <a:ext cx="1423448" cy="3264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1B48A7-F679-6DA6-571D-4A551664717C}"/>
              </a:ext>
            </a:extLst>
          </p:cNvPr>
          <p:cNvCxnSpPr>
            <a:cxnSpLocks/>
          </p:cNvCxnSpPr>
          <p:nvPr/>
        </p:nvCxnSpPr>
        <p:spPr>
          <a:xfrm>
            <a:off x="9711733" y="4596944"/>
            <a:ext cx="0" cy="680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E8EDCC2-5B87-E7B6-4CDD-00CE5D3D915C}"/>
              </a:ext>
            </a:extLst>
          </p:cNvPr>
          <p:cNvCxnSpPr>
            <a:endCxn id="17" idx="0"/>
          </p:cNvCxnSpPr>
          <p:nvPr/>
        </p:nvCxnSpPr>
        <p:spPr>
          <a:xfrm>
            <a:off x="8813806" y="5043044"/>
            <a:ext cx="0" cy="234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0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Mohan</cp:lastModifiedBy>
  <cp:revision>2</cp:revision>
  <dcterms:created xsi:type="dcterms:W3CDTF">2023-02-15T06:27:05Z</dcterms:created>
  <dcterms:modified xsi:type="dcterms:W3CDTF">2023-02-15T07:44:58Z</dcterms:modified>
</cp:coreProperties>
</file>