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9541-0EBE-5B22-DB62-7D1303671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C2DC-A9EA-950E-EB2B-611A38893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6B88-8EAC-892A-AD7B-378CB6A9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883E-436A-EC48-C330-BD2BC48B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1158E-1957-7FB6-CA94-9C12584F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0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70B5-29E1-AE59-7889-FDB8EE06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52B1D-9E7A-F8AD-96C6-5BDC39375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80B1-BDC7-1E4B-0F61-95AA483A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00CA-7D4C-2632-7AEC-CFEF5AFC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38D4-E246-460F-5594-18033189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51D40-37FC-83A1-C483-A9CFE1CE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2EB9F-341B-DADF-25BE-C91F8EC3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B63D-4B1F-E7E8-EBD7-DC870656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EE75-9CF0-10B6-FEEC-282F7A31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1B4E-9FA8-CBD9-2E51-C11EB09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53A3-A454-FE4B-012E-BCE2B1D0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6EE4-C9D8-F0F8-4CD1-047271D2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404E-B783-A54A-5C94-CEB01312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C7B5-761F-A347-F164-C7031578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77F1-AA87-BA80-421F-932021AC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8D3A-282E-8B41-7C90-52B78374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72979-FC60-243E-8809-6BBBA09C7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8BD0-5B76-077F-77FC-09AD6F4D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7482-05FF-3ED5-29E3-5D0924F9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5164-CA80-4FDF-D8C7-BB0504DE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5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C577-E8C0-386D-FDCB-61A2037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33D7-8150-31A5-78EA-D98867B0E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BE11C-73DF-435F-B57B-BB6C71272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9B67B-814C-C636-5578-89EC61EF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0B3D7-1820-D7FE-CD74-FE1D475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9C9E-EB85-DC2B-A6ED-8459F28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6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C5B4-5FE6-4679-6B0C-A15C764D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D5D3-8498-80B8-DC9F-04FD420F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2EBA-57D1-582B-64BC-AC1F9C7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017FB-090B-CB6E-EAA1-5E8F4CECB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9E24D-71C3-1DE4-9A10-5851D06CA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95801-5273-CCD4-50AE-96CAC496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76B87-22C7-1DE3-64E5-C9AF9490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6EF6F-64D9-1252-7147-AF073C9F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7CE1-26FF-8B72-1464-9F29B01B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BC7E2-4597-DC16-6A47-D205F62F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6EB3-0C1E-B5A5-3B15-3D1A7CDB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C6AD-F0F6-C590-004D-5B1FAA22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CDE3B-1DEF-8C33-5636-0CE7841D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831B1-B739-2AC6-B430-A52E8315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93E7E-02CD-E7F6-70D2-46B736F4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3AC6-E4A6-9F9A-128D-D20335B1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85B2-A2B8-12A3-F435-5248BDE2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4E8E1-7AC0-2D7B-E52A-D732338E4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5A468-AB73-4563-D70D-1FB49266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8B80-2189-FAFA-987D-CF3540EA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B3CD-3BFE-39FD-26FC-DAD0437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7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2D3C-FF15-D0DF-17BA-79ED3501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D77BA-53C9-8FBA-13A1-35470EF0C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69CA6-CA2D-C7C6-D52A-57269426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E168D-DE72-9511-524B-E803121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7BE6-E539-A6D9-5E4B-F3F581E3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FF65A-2F22-67FE-2104-CB26DA4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BFD1E-346E-D99A-CD96-EB8224A8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0C19-09F1-E488-4672-99948491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B4A5-33D4-D29A-3542-8FF3B5950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FA-3A3D-4EDF-9445-6D6B1A402805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DD476-4C48-52FE-4239-FD9AB399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94FD-7104-B3B2-285B-3406B04BE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2F5A-2285-41F0-A666-BB750AEE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7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DED4DC-31EE-15D7-2552-E840DFAA8D12}"/>
              </a:ext>
            </a:extLst>
          </p:cNvPr>
          <p:cNvSpPr/>
          <p:nvPr/>
        </p:nvSpPr>
        <p:spPr>
          <a:xfrm>
            <a:off x="694263" y="546104"/>
            <a:ext cx="2125133" cy="601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Install the Gitlab Enterprise Edition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0C6EE-A400-DEBD-5FCC-F0F6869BAEBE}"/>
              </a:ext>
            </a:extLst>
          </p:cNvPr>
          <p:cNvSpPr/>
          <p:nvPr/>
        </p:nvSpPr>
        <p:spPr>
          <a:xfrm>
            <a:off x="694263" y="2027770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Getting </a:t>
            </a:r>
            <a:r>
              <a:rPr lang="en-IN" sz="1200" dirty="0" err="1"/>
              <a:t>UserID</a:t>
            </a:r>
            <a:r>
              <a:rPr lang="en-IN" sz="1200" dirty="0"/>
              <a:t> and Access level using </a:t>
            </a:r>
            <a:r>
              <a:rPr lang="en-IN" sz="1200" dirty="0" err="1"/>
              <a:t>UserID</a:t>
            </a:r>
            <a:r>
              <a:rPr lang="en-IN" sz="1200" dirty="0"/>
              <a:t> to get user details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FABEB-1EDC-450F-B25B-686131C495B3}"/>
              </a:ext>
            </a:extLst>
          </p:cNvPr>
          <p:cNvSpPr/>
          <p:nvPr/>
        </p:nvSpPr>
        <p:spPr>
          <a:xfrm>
            <a:off x="694263" y="3429000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 the user to Self host instance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65AD02-74EC-0BB0-0F39-6BE58BD6CDA1}"/>
              </a:ext>
            </a:extLst>
          </p:cNvPr>
          <p:cNvSpPr/>
          <p:nvPr/>
        </p:nvSpPr>
        <p:spPr>
          <a:xfrm>
            <a:off x="694262" y="5249331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Generate the group export in SaaS using postman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49DB1E-84B9-3FDB-D85C-B5CCF9079D4E}"/>
              </a:ext>
            </a:extLst>
          </p:cNvPr>
          <p:cNvSpPr/>
          <p:nvPr/>
        </p:nvSpPr>
        <p:spPr>
          <a:xfrm>
            <a:off x="3970866" y="5249332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Download the group export using postman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83E715-BD9B-45F9-8B4C-3DDB9D85D6D9}"/>
              </a:ext>
            </a:extLst>
          </p:cNvPr>
          <p:cNvSpPr/>
          <p:nvPr/>
        </p:nvSpPr>
        <p:spPr>
          <a:xfrm>
            <a:off x="3944193" y="3424770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Import the group using postman in Self Host server.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E6CC32-F865-0A22-094B-CD76E017C956}"/>
              </a:ext>
            </a:extLst>
          </p:cNvPr>
          <p:cNvSpPr/>
          <p:nvPr/>
        </p:nvSpPr>
        <p:spPr>
          <a:xfrm>
            <a:off x="3970865" y="2027769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 the user to the group member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5C44C2-73BC-FE4A-B2F3-03741D23A19E}"/>
              </a:ext>
            </a:extLst>
          </p:cNvPr>
          <p:cNvSpPr/>
          <p:nvPr/>
        </p:nvSpPr>
        <p:spPr>
          <a:xfrm>
            <a:off x="3970865" y="546103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Getting the group labels, milestones from SaaS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038DBB-E819-E6D6-FC55-CCC21CAAA52C}"/>
              </a:ext>
            </a:extLst>
          </p:cNvPr>
          <p:cNvSpPr/>
          <p:nvPr/>
        </p:nvSpPr>
        <p:spPr>
          <a:xfrm>
            <a:off x="7095065" y="546102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Adding the group labels, milestones to Self Hosted Server.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3AF3BC-47A5-54ED-AF03-69043C044852}"/>
              </a:ext>
            </a:extLst>
          </p:cNvPr>
          <p:cNvSpPr/>
          <p:nvPr/>
        </p:nvSpPr>
        <p:spPr>
          <a:xfrm>
            <a:off x="7095065" y="2027769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Generate the project export in SaaS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EFA240-DA9D-4C18-207E-84C763B81933}"/>
              </a:ext>
            </a:extLst>
          </p:cNvPr>
          <p:cNvSpPr/>
          <p:nvPr/>
        </p:nvSpPr>
        <p:spPr>
          <a:xfrm>
            <a:off x="7095065" y="3429000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Download the project export using postman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30AD5B-AEEF-7E08-9EF9-15EA1B9DC399}"/>
              </a:ext>
            </a:extLst>
          </p:cNvPr>
          <p:cNvSpPr/>
          <p:nvPr/>
        </p:nvSpPr>
        <p:spPr>
          <a:xfrm>
            <a:off x="7095064" y="5249332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Import the project using postman in Self Host Server.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8398F4-30E9-621B-6B02-B9CDEEA1064C}"/>
              </a:ext>
            </a:extLst>
          </p:cNvPr>
          <p:cNvSpPr/>
          <p:nvPr/>
        </p:nvSpPr>
        <p:spPr>
          <a:xfrm>
            <a:off x="9880598" y="5249330"/>
            <a:ext cx="2125133" cy="601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 </a:t>
            </a:r>
            <a:r>
              <a:rPr lang="en-IN" sz="1200" dirty="0" err="1"/>
              <a:t>Intergration</a:t>
            </a:r>
            <a:r>
              <a:rPr lang="en-IN" sz="1200" dirty="0"/>
              <a:t> to Project using Postman.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849A2A-C62A-FFD2-9BED-E545C177D53B}"/>
              </a:ext>
            </a:extLst>
          </p:cNvPr>
          <p:cNvSpPr/>
          <p:nvPr/>
        </p:nvSpPr>
        <p:spPr>
          <a:xfrm>
            <a:off x="9880598" y="3412066"/>
            <a:ext cx="2125133" cy="6011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For smart commits using rebase command to reword the commit message.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F96FD-FCBA-F309-9173-CB72B501CF12}"/>
              </a:ext>
            </a:extLst>
          </p:cNvPr>
          <p:cNvCxnSpPr>
            <a:stCxn id="4" idx="2"/>
          </p:cNvCxnSpPr>
          <p:nvPr/>
        </p:nvCxnSpPr>
        <p:spPr>
          <a:xfrm flipH="1">
            <a:off x="1756829" y="1147237"/>
            <a:ext cx="1" cy="8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EA463E-F20B-76DB-602F-5E086D3D09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56830" y="2628904"/>
            <a:ext cx="0" cy="80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E89D9D-6AA8-030E-7FB7-0302667ACEB4}"/>
              </a:ext>
            </a:extLst>
          </p:cNvPr>
          <p:cNvCxnSpPr>
            <a:cxnSpLocks/>
          </p:cNvCxnSpPr>
          <p:nvPr/>
        </p:nvCxnSpPr>
        <p:spPr>
          <a:xfrm>
            <a:off x="1756829" y="4030133"/>
            <a:ext cx="0" cy="121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D71E6B-7368-836B-25C1-28D0B22EAE2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19395" y="5549898"/>
            <a:ext cx="1151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306FC2-2D89-5CF2-8125-7A97900BD569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5006760" y="4025903"/>
            <a:ext cx="26673" cy="122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5644B0-FC1E-F9A3-69E0-63029E4FF33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033431" y="2628902"/>
            <a:ext cx="1" cy="78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D27991-0930-28DF-6884-C5C7134E078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029195" y="1147236"/>
            <a:ext cx="4237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0E315-B7EC-A546-F25B-AC12A3D35F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95998" y="840317"/>
            <a:ext cx="999067" cy="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962688-B3D4-FDBA-3D76-350F9081102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54672" y="1147235"/>
            <a:ext cx="2960" cy="8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38C09-122C-7775-CE1B-4CFE24A72929}"/>
              </a:ext>
            </a:extLst>
          </p:cNvPr>
          <p:cNvCxnSpPr>
            <a:cxnSpLocks/>
          </p:cNvCxnSpPr>
          <p:nvPr/>
        </p:nvCxnSpPr>
        <p:spPr>
          <a:xfrm>
            <a:off x="8154672" y="2628902"/>
            <a:ext cx="0" cy="78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0C47F0-9448-5448-3660-FF04A6A098F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147477" y="4030133"/>
            <a:ext cx="10154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E7E398-BA9F-FFD8-37FB-1B84F3F98A9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220197" y="5549897"/>
            <a:ext cx="6604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734E2A-F1C0-C6EC-C64B-519646E1C47D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943165" y="4013199"/>
            <a:ext cx="0" cy="123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8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Mohan</cp:lastModifiedBy>
  <cp:revision>1</cp:revision>
  <dcterms:created xsi:type="dcterms:W3CDTF">2023-01-25T07:06:21Z</dcterms:created>
  <dcterms:modified xsi:type="dcterms:W3CDTF">2023-01-25T07:06:37Z</dcterms:modified>
</cp:coreProperties>
</file>