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1E48-87B0-2E90-4004-C82FB9BE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6EF8A-C3EA-133F-5A85-7CB7710D3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4F9FD-9B26-FFD7-ECB5-C697AF98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89A39-2205-97DA-4A88-708BC5D2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CE2D-1614-1C5E-F9B2-AD748F57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5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8692-0816-E1A9-4EEE-536A82A8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13A9-7A0E-6BAF-0138-AD58C96A5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E1CF-3B83-8E1E-7E2B-AB76B0E3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58D4-224E-3DA1-1B06-D64F6438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638F-4D7B-D08D-A621-D120C201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6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8F2F6-C985-B859-49E7-DD1D376E6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8918-5A3E-6F9E-D94B-476EB1C54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FB1E-E221-4EDB-A256-8DF62C52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26A6-50CD-6BBE-B62A-E57EB841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0B64-F552-14D6-0C56-F742599C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97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3590-3D88-B0D9-190A-BCE5E94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38A8-3916-E339-DA35-A4C9BDCF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F685-AB39-E4E7-DC55-F49FE1CA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5D3C-031B-9830-F454-1348C0B4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5B77-0F41-DC2A-708A-86A2CF0E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3258-3A07-76A3-FCF9-2BEC3534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ACDA-2B93-E5A1-C831-BCF95FB9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3FC7D-B59F-F4D5-0E14-58C3EF6F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E9DE-A026-ECCD-A937-6E95A804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6C1B-3D8E-50FC-BB4C-C68BEBDF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4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8F67-98FD-BE03-FDBE-644E4E81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CC5F-43F5-5715-D6DF-609888018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42A-DF96-AC83-E568-A2C85BA27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4EB63-7FA1-2193-4619-68AB04B0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78D69-D571-A0CA-981C-2EF832FE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A5BE7-B066-A66D-CA91-9AB6D3A0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7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86E-4FB2-1363-8229-CF6612B5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D46E5-95BF-DBF5-B4D1-865F219E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3776C-ECCE-121C-7CD7-CE34B421B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DC7D6-E9C8-2303-0F8D-EA7C3DEEA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F40C5-929C-15AA-0272-86F6F6F51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17DBF-F1B5-7446-0C69-B450D404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784C4-960E-A3B3-477D-BBBF89AB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519F8-839C-E429-7CD9-25056423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AA27-FAD6-40E8-4E93-31A08EF4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62D3B-9493-95B1-B70C-3F9D706D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4E3BA-0B6C-82BE-2668-B5F2B859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BE462-9A2D-7702-C735-CFFBBF7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AA158-8B57-F21B-0CC0-78AC15B8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A6C17-BE40-720B-78AA-C934FDCE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0ABC-06B4-D897-CD11-E82532BF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3D86-643B-D849-C88F-433D29EC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9687-141C-321A-B172-38CAE39F1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E877C-E016-FEDA-9D4E-455F332B1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448E-367C-671C-A6A1-7BB17017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53CA-CA46-9698-812F-FCF0BD7D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2078D-C4B8-03ED-E7E6-F120B8F1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6F9C-4E50-DFF1-8B68-FEDDE3CA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71F5-FA9E-EC08-FD62-F46FB7B5D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631C1-B1BB-0F75-88AD-7E2CFB5DE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29BA-F4AC-08B0-4AED-2BE41343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D161D-2DA4-2B1B-08CF-A7102521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4202E-9A48-2A98-C755-DD84AD98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2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24C54-82DD-3C31-A8CB-A00B6154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B470-FC32-3719-A283-96950EF6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2124-0AF2-0908-9D51-007AF2560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3B3E9-2A76-424F-B9DE-E31E51E4A925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8DB0-9176-8003-6D6D-D3931AFCB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E4CC1-F3E0-C0FC-1812-206B867D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B4BD-F9D0-4190-90FD-24408F2A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3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A5DD936-9D15-B8E6-3CB1-4DB670593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55155"/>
              </p:ext>
            </p:extLst>
          </p:nvPr>
        </p:nvGraphicFramePr>
        <p:xfrm>
          <a:off x="187972" y="79738"/>
          <a:ext cx="11816056" cy="5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028">
                  <a:extLst>
                    <a:ext uri="{9D8B030D-6E8A-4147-A177-3AD203B41FA5}">
                      <a16:colId xmlns:a16="http://schemas.microsoft.com/office/drawing/2014/main" val="2701853936"/>
                    </a:ext>
                  </a:extLst>
                </a:gridCol>
                <a:gridCol w="5908028">
                  <a:extLst>
                    <a:ext uri="{9D8B030D-6E8A-4147-A177-3AD203B41FA5}">
                      <a16:colId xmlns:a16="http://schemas.microsoft.com/office/drawing/2014/main" val="985324260"/>
                    </a:ext>
                  </a:extLst>
                </a:gridCol>
              </a:tblGrid>
              <a:tr h="541364">
                <a:tc>
                  <a:txBody>
                    <a:bodyPr/>
                    <a:lstStyle/>
                    <a:p>
                      <a:endParaRPr lang="en-IN" sz="2600"/>
                    </a:p>
                  </a:txBody>
                  <a:tcPr marL="133487" marR="133487" marT="66743" marB="66743"/>
                </a:tc>
                <a:tc>
                  <a:txBody>
                    <a:bodyPr/>
                    <a:lstStyle/>
                    <a:p>
                      <a:endParaRPr lang="en-IN" sz="2600" dirty="0"/>
                    </a:p>
                  </a:txBody>
                  <a:tcPr marL="133487" marR="133487" marT="66743" marB="66743"/>
                </a:tc>
                <a:extLst>
                  <a:ext uri="{0D108BD9-81ED-4DB2-BD59-A6C34878D82A}">
                    <a16:rowId xmlns:a16="http://schemas.microsoft.com/office/drawing/2014/main" val="1557422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3F1541-7173-EC39-47C9-9C7E1586FF47}"/>
              </a:ext>
            </a:extLst>
          </p:cNvPr>
          <p:cNvSpPr txBox="1"/>
          <p:nvPr/>
        </p:nvSpPr>
        <p:spPr>
          <a:xfrm>
            <a:off x="2648308" y="1657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0A994-F9E6-339A-054D-3E466ECBA693}"/>
              </a:ext>
            </a:extLst>
          </p:cNvPr>
          <p:cNvSpPr txBox="1"/>
          <p:nvPr/>
        </p:nvSpPr>
        <p:spPr>
          <a:xfrm>
            <a:off x="8689613" y="1657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87285-06E9-C211-A3CD-9CA7D4E61DAA}"/>
              </a:ext>
            </a:extLst>
          </p:cNvPr>
          <p:cNvSpPr txBox="1"/>
          <p:nvPr/>
        </p:nvSpPr>
        <p:spPr>
          <a:xfrm>
            <a:off x="197143" y="778287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*Structure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CB9026-6505-6F5D-2D69-EF6B4AD374F2}"/>
              </a:ext>
            </a:extLst>
          </p:cNvPr>
          <p:cNvSpPr/>
          <p:nvPr/>
        </p:nvSpPr>
        <p:spPr>
          <a:xfrm>
            <a:off x="991339" y="1392363"/>
            <a:ext cx="4374291" cy="3369417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924483-7527-0C3A-B79A-B7491F3A81A6}"/>
              </a:ext>
            </a:extLst>
          </p:cNvPr>
          <p:cNvSpPr/>
          <p:nvPr/>
        </p:nvSpPr>
        <p:spPr>
          <a:xfrm>
            <a:off x="1233577" y="1761695"/>
            <a:ext cx="1492370" cy="274129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E4789D-F3B8-C5CB-9D6F-CC22A7F56791}"/>
              </a:ext>
            </a:extLst>
          </p:cNvPr>
          <p:cNvSpPr/>
          <p:nvPr/>
        </p:nvSpPr>
        <p:spPr>
          <a:xfrm>
            <a:off x="1371054" y="2053092"/>
            <a:ext cx="1217415" cy="21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Project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0D8E1-FAFC-14FE-54C6-88CC1FA11AC9}"/>
              </a:ext>
            </a:extLst>
          </p:cNvPr>
          <p:cNvSpPr/>
          <p:nvPr/>
        </p:nvSpPr>
        <p:spPr>
          <a:xfrm>
            <a:off x="1371054" y="2456627"/>
            <a:ext cx="1217415" cy="21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F4CD9D-C26B-1974-5998-B66316ABF6FB}"/>
              </a:ext>
            </a:extLst>
          </p:cNvPr>
          <p:cNvSpPr/>
          <p:nvPr/>
        </p:nvSpPr>
        <p:spPr>
          <a:xfrm>
            <a:off x="1371054" y="2860162"/>
            <a:ext cx="1217415" cy="21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Project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5BF763-1756-0594-5676-B1545EBEF9BC}"/>
              </a:ext>
            </a:extLst>
          </p:cNvPr>
          <p:cNvSpPr/>
          <p:nvPr/>
        </p:nvSpPr>
        <p:spPr>
          <a:xfrm>
            <a:off x="1371054" y="3263697"/>
            <a:ext cx="1217415" cy="21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Project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20E249-6ABF-D6AE-F571-2ECADD3E8E02}"/>
              </a:ext>
            </a:extLst>
          </p:cNvPr>
          <p:cNvSpPr/>
          <p:nvPr/>
        </p:nvSpPr>
        <p:spPr>
          <a:xfrm>
            <a:off x="1371054" y="3667232"/>
            <a:ext cx="1217415" cy="21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Project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67D5BA-6EC9-36C0-70F3-A0752F9C9E24}"/>
              </a:ext>
            </a:extLst>
          </p:cNvPr>
          <p:cNvSpPr/>
          <p:nvPr/>
        </p:nvSpPr>
        <p:spPr>
          <a:xfrm>
            <a:off x="1361883" y="4058930"/>
            <a:ext cx="1217415" cy="21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Project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454E2E-A74B-BDF8-7913-FD52E96FA01C}"/>
              </a:ext>
            </a:extLst>
          </p:cNvPr>
          <p:cNvSpPr/>
          <p:nvPr/>
        </p:nvSpPr>
        <p:spPr>
          <a:xfrm>
            <a:off x="3174519" y="1761695"/>
            <a:ext cx="2087593" cy="9105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BA56D-EE04-4D67-052E-93CC4D99F788}"/>
              </a:ext>
            </a:extLst>
          </p:cNvPr>
          <p:cNvSpPr/>
          <p:nvPr/>
        </p:nvSpPr>
        <p:spPr>
          <a:xfrm>
            <a:off x="3174518" y="3275122"/>
            <a:ext cx="2087593" cy="910592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63CB3-F9C9-AA98-287A-BC5EDBE207F7}"/>
              </a:ext>
            </a:extLst>
          </p:cNvPr>
          <p:cNvSpPr txBox="1"/>
          <p:nvPr/>
        </p:nvSpPr>
        <p:spPr>
          <a:xfrm>
            <a:off x="1345967" y="1447157"/>
            <a:ext cx="1750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Repository/Project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F1F4B-E8D8-6184-9426-7865F847754D}"/>
              </a:ext>
            </a:extLst>
          </p:cNvPr>
          <p:cNvSpPr txBox="1"/>
          <p:nvPr/>
        </p:nvSpPr>
        <p:spPr>
          <a:xfrm>
            <a:off x="3884880" y="1438530"/>
            <a:ext cx="786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A5E99-2F52-BA74-AD8B-03C2ED007190}"/>
              </a:ext>
            </a:extLst>
          </p:cNvPr>
          <p:cNvSpPr txBox="1"/>
          <p:nvPr/>
        </p:nvSpPr>
        <p:spPr>
          <a:xfrm>
            <a:off x="3884564" y="294380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234121-1F24-9DFE-050C-591EBC8CBA89}"/>
              </a:ext>
            </a:extLst>
          </p:cNvPr>
          <p:cNvSpPr/>
          <p:nvPr/>
        </p:nvSpPr>
        <p:spPr>
          <a:xfrm>
            <a:off x="3276799" y="2117792"/>
            <a:ext cx="786241" cy="21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Group1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91736C-08F1-B32B-75B8-D22FAC03F5DC}"/>
              </a:ext>
            </a:extLst>
          </p:cNvPr>
          <p:cNvSpPr/>
          <p:nvPr/>
        </p:nvSpPr>
        <p:spPr>
          <a:xfrm>
            <a:off x="4388995" y="2123258"/>
            <a:ext cx="786241" cy="21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Group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2489D2-FF80-F1A3-310D-A1840EE32EA4}"/>
              </a:ext>
            </a:extLst>
          </p:cNvPr>
          <p:cNvSpPr/>
          <p:nvPr/>
        </p:nvSpPr>
        <p:spPr>
          <a:xfrm>
            <a:off x="3276799" y="3429005"/>
            <a:ext cx="786241" cy="211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A29D61-BEED-E8C5-395E-70EC9E28F1B5}"/>
              </a:ext>
            </a:extLst>
          </p:cNvPr>
          <p:cNvSpPr/>
          <p:nvPr/>
        </p:nvSpPr>
        <p:spPr>
          <a:xfrm>
            <a:off x="3276799" y="3755998"/>
            <a:ext cx="786241" cy="211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A31449-FD93-EFE1-23C1-6E9B2B2CB1B8}"/>
              </a:ext>
            </a:extLst>
          </p:cNvPr>
          <p:cNvSpPr/>
          <p:nvPr/>
        </p:nvSpPr>
        <p:spPr>
          <a:xfrm>
            <a:off x="4278000" y="3429000"/>
            <a:ext cx="786241" cy="211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F1BDCE-A975-ED3D-9753-F3D0E3FBD6D8}"/>
              </a:ext>
            </a:extLst>
          </p:cNvPr>
          <p:cNvSpPr/>
          <p:nvPr/>
        </p:nvSpPr>
        <p:spPr>
          <a:xfrm>
            <a:off x="4269455" y="3755998"/>
            <a:ext cx="786241" cy="2110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561DC-80F3-9171-860B-92A182312310}"/>
              </a:ext>
            </a:extLst>
          </p:cNvPr>
          <p:cNvSpPr txBox="1"/>
          <p:nvPr/>
        </p:nvSpPr>
        <p:spPr>
          <a:xfrm>
            <a:off x="2431457" y="1029159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SVN SERVER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57A698-3119-2289-F70E-6463B67289FB}"/>
              </a:ext>
            </a:extLst>
          </p:cNvPr>
          <p:cNvSpPr/>
          <p:nvPr/>
        </p:nvSpPr>
        <p:spPr>
          <a:xfrm>
            <a:off x="6655875" y="1391113"/>
            <a:ext cx="4374291" cy="3369417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5F385D-1063-25CD-4F73-4A3F6D3839B8}"/>
              </a:ext>
            </a:extLst>
          </p:cNvPr>
          <p:cNvSpPr txBox="1"/>
          <p:nvPr/>
        </p:nvSpPr>
        <p:spPr>
          <a:xfrm>
            <a:off x="8177581" y="1026760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GITLAB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E1328-0D9C-2B14-5412-5548494E0008}"/>
              </a:ext>
            </a:extLst>
          </p:cNvPr>
          <p:cNvSpPr/>
          <p:nvPr/>
        </p:nvSpPr>
        <p:spPr>
          <a:xfrm>
            <a:off x="7021897" y="1540526"/>
            <a:ext cx="1699403" cy="3048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BE0BE1-4E87-D305-8481-5A4E5C9C6292}"/>
              </a:ext>
            </a:extLst>
          </p:cNvPr>
          <p:cNvSpPr/>
          <p:nvPr/>
        </p:nvSpPr>
        <p:spPr>
          <a:xfrm>
            <a:off x="7339841" y="1777084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Project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BAC36-4B30-8E48-AC9F-274143986154}"/>
              </a:ext>
            </a:extLst>
          </p:cNvPr>
          <p:cNvSpPr/>
          <p:nvPr/>
        </p:nvSpPr>
        <p:spPr>
          <a:xfrm>
            <a:off x="9041422" y="1538843"/>
            <a:ext cx="1699403" cy="3048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5D0CA9-070D-6462-4F40-9CCF74A61BB5}"/>
              </a:ext>
            </a:extLst>
          </p:cNvPr>
          <p:cNvSpPr/>
          <p:nvPr/>
        </p:nvSpPr>
        <p:spPr>
          <a:xfrm>
            <a:off x="7339841" y="2310537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Project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E82B6-FAC0-8419-5675-608B12B1153E}"/>
              </a:ext>
            </a:extLst>
          </p:cNvPr>
          <p:cNvSpPr/>
          <p:nvPr/>
        </p:nvSpPr>
        <p:spPr>
          <a:xfrm>
            <a:off x="7339841" y="2843990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Project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A5052-9F33-5B31-E96C-ACAFE1E96019}"/>
              </a:ext>
            </a:extLst>
          </p:cNvPr>
          <p:cNvSpPr/>
          <p:nvPr/>
        </p:nvSpPr>
        <p:spPr>
          <a:xfrm>
            <a:off x="7339841" y="3377443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Project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26844B-C8B7-2D0B-D3E7-22FEC905B46C}"/>
              </a:ext>
            </a:extLst>
          </p:cNvPr>
          <p:cNvSpPr/>
          <p:nvPr/>
        </p:nvSpPr>
        <p:spPr>
          <a:xfrm>
            <a:off x="7339841" y="3910896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Project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0A76F9-0D16-B144-73E5-29905268D829}"/>
              </a:ext>
            </a:extLst>
          </p:cNvPr>
          <p:cNvSpPr/>
          <p:nvPr/>
        </p:nvSpPr>
        <p:spPr>
          <a:xfrm>
            <a:off x="9343976" y="1760445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Project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A5E057-14EC-8A13-14A3-EFA671B74E3B}"/>
              </a:ext>
            </a:extLst>
          </p:cNvPr>
          <p:cNvSpPr/>
          <p:nvPr/>
        </p:nvSpPr>
        <p:spPr>
          <a:xfrm>
            <a:off x="9343976" y="2293898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Project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A11711-FCA3-944D-655C-D9A867AB7EDA}"/>
              </a:ext>
            </a:extLst>
          </p:cNvPr>
          <p:cNvSpPr/>
          <p:nvPr/>
        </p:nvSpPr>
        <p:spPr>
          <a:xfrm>
            <a:off x="9343976" y="2827351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Project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B64BAE-1501-55B5-D383-2A6B04077948}"/>
              </a:ext>
            </a:extLst>
          </p:cNvPr>
          <p:cNvSpPr/>
          <p:nvPr/>
        </p:nvSpPr>
        <p:spPr>
          <a:xfrm>
            <a:off x="9343976" y="3360804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Project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5972BD-C55B-5B39-5D64-989A08A748AD}"/>
              </a:ext>
            </a:extLst>
          </p:cNvPr>
          <p:cNvSpPr/>
          <p:nvPr/>
        </p:nvSpPr>
        <p:spPr>
          <a:xfrm>
            <a:off x="9343976" y="3894257"/>
            <a:ext cx="1063513" cy="3890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/>
              <a:t>Project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E11F31-A3C9-033D-57E3-C1FD17F1F71A}"/>
              </a:ext>
            </a:extLst>
          </p:cNvPr>
          <p:cNvCxnSpPr/>
          <p:nvPr/>
        </p:nvCxnSpPr>
        <p:spPr>
          <a:xfrm>
            <a:off x="6996018" y="4761779"/>
            <a:ext cx="0" cy="69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9105482-3574-FC43-C35E-CE4C1D597A32}"/>
              </a:ext>
            </a:extLst>
          </p:cNvPr>
          <p:cNvSpPr txBox="1"/>
          <p:nvPr/>
        </p:nvSpPr>
        <p:spPr>
          <a:xfrm>
            <a:off x="6633307" y="5534142"/>
            <a:ext cx="72543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Instance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786DCB-C7B4-4125-98F2-276C3A17333A}"/>
              </a:ext>
            </a:extLst>
          </p:cNvPr>
          <p:cNvCxnSpPr>
            <a:cxnSpLocks/>
          </p:cNvCxnSpPr>
          <p:nvPr/>
        </p:nvCxnSpPr>
        <p:spPr>
          <a:xfrm>
            <a:off x="7588372" y="4587571"/>
            <a:ext cx="0" cy="5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AACB2F-4608-2000-3258-A2E7232A27D1}"/>
              </a:ext>
            </a:extLst>
          </p:cNvPr>
          <p:cNvSpPr txBox="1"/>
          <p:nvPr/>
        </p:nvSpPr>
        <p:spPr>
          <a:xfrm>
            <a:off x="7236329" y="5111150"/>
            <a:ext cx="72010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Groups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08AC93-D45F-25A5-7DD6-CEDFC7DCC8A0}"/>
              </a:ext>
            </a:extLst>
          </p:cNvPr>
          <p:cNvCxnSpPr>
            <a:cxnSpLocks/>
          </p:cNvCxnSpPr>
          <p:nvPr/>
        </p:nvCxnSpPr>
        <p:spPr>
          <a:xfrm>
            <a:off x="8291212" y="4325781"/>
            <a:ext cx="0" cy="5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3258B4-0B18-C5F8-B9D5-40E2DC76E8BB}"/>
              </a:ext>
            </a:extLst>
          </p:cNvPr>
          <p:cNvSpPr txBox="1"/>
          <p:nvPr/>
        </p:nvSpPr>
        <p:spPr>
          <a:xfrm>
            <a:off x="8157712" y="4904964"/>
            <a:ext cx="72010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98537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FFD27-AF9F-2244-F951-C798585FA740}"/>
              </a:ext>
            </a:extLst>
          </p:cNvPr>
          <p:cNvSpPr txBox="1"/>
          <p:nvPr/>
        </p:nvSpPr>
        <p:spPr>
          <a:xfrm>
            <a:off x="457200" y="448574"/>
            <a:ext cx="97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SVN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BDC57-56D4-E903-563F-43870B15A487}"/>
              </a:ext>
            </a:extLst>
          </p:cNvPr>
          <p:cNvSpPr txBox="1"/>
          <p:nvPr/>
        </p:nvSpPr>
        <p:spPr>
          <a:xfrm>
            <a:off x="944591" y="914400"/>
            <a:ext cx="5818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Group is a combination of Multiple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Project has multiple groups in SVN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Group is only used for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User and Groups have only three permission options like read only, read &amp; write and no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1338E-2B83-8E11-ED46-E0AE0BDA15F4}"/>
              </a:ext>
            </a:extLst>
          </p:cNvPr>
          <p:cNvSpPr txBox="1"/>
          <p:nvPr/>
        </p:nvSpPr>
        <p:spPr>
          <a:xfrm>
            <a:off x="540589" y="3059668"/>
            <a:ext cx="97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5578B-7712-E6BF-F83A-ED97DC444065}"/>
              </a:ext>
            </a:extLst>
          </p:cNvPr>
          <p:cNvSpPr txBox="1"/>
          <p:nvPr/>
        </p:nvSpPr>
        <p:spPr>
          <a:xfrm>
            <a:off x="1027981" y="3671977"/>
            <a:ext cx="6140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Groups have multiple projects or multiple sub-groups.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Groups is not only for permissions apart from that we can able to do lot of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able to add a user has member in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22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Mohan</cp:lastModifiedBy>
  <cp:revision>1</cp:revision>
  <dcterms:created xsi:type="dcterms:W3CDTF">2023-02-06T07:03:20Z</dcterms:created>
  <dcterms:modified xsi:type="dcterms:W3CDTF">2023-02-06T07:03:31Z</dcterms:modified>
</cp:coreProperties>
</file>