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59E1-3A2E-412E-BA8B-B5D499A3B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4F792-D80B-4161-A28C-9664BB6F8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3A17-A825-46AB-A2B9-2BC81DE0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668-8C16-440C-B688-4E4D8CE5379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9CA5-D978-42A8-8A69-9ED731C9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6B9D5-862B-40FA-915C-C78CF661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1DB-FD93-4772-AC59-48AF20D60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3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A800-5D21-4B99-82BC-6C2730C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6A7A4-A2B0-4018-AB14-2F9B124D3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EE9F-8CA8-4ED4-8E93-D5D51086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668-8C16-440C-B688-4E4D8CE5379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E2A51-9FFB-4DDF-85F4-1CE69A80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82490-3803-4FFB-9D84-35FE4A2C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1DB-FD93-4772-AC59-48AF20D60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0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5DD4A-6E66-4854-B25D-B868F7F52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0757B-5438-4163-9222-8841612E6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AB64-D73B-4211-8A65-47F159F7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668-8C16-440C-B688-4E4D8CE5379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F3A2-6ACB-48DB-B5D6-EFAF11C8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7C4C-D186-49BB-84D9-27941BAB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1DB-FD93-4772-AC59-48AF20D60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1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EEA6-E43C-4C13-93FE-54792E9D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C132-2F8E-44DA-8E7F-1DDD62461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85F4F-D612-4EFC-BF4E-8E47639E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668-8C16-440C-B688-4E4D8CE5379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48121-C32A-4AE9-ACEC-FFAE80EE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D5D5-4867-4D0F-8C67-57A25DEF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1DB-FD93-4772-AC59-48AF20D60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4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365B-4555-4EA6-A411-D5C90BDA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BDF80-5F12-4863-BDA0-48C2094D2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A817A-FF97-42C7-A453-932F8546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668-8C16-440C-B688-4E4D8CE5379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38626-9F69-45CA-8728-6572FBCA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96D06-1A5F-4BFF-8E80-6F455DDE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1DB-FD93-4772-AC59-48AF20D60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6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4796-A4FD-4B40-8BBD-3D5C19FC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3EC9-8A2A-4EB8-9AA6-DA0AF51E3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6D2A1-71BD-42FA-B6BB-BF05C9286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C8F12-40D2-44C4-A249-27E5D1BA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668-8C16-440C-B688-4E4D8CE5379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FF38B-B73A-4934-A5C4-F2702838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BA9CC-7DC2-4BDF-9229-4FF45352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1DB-FD93-4772-AC59-48AF20D60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74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69A0-8568-4AE3-A153-B57BDDB1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FE02F-FC33-4334-8118-6FE55E4E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CC15B-B2F4-484F-9835-DD70F0E79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21E8C-F341-446B-99EB-970256C88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FF5C2-DE91-4B4A-B60A-69C5E2C0E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0EBA6-7238-4D67-A4D6-F3C6862A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668-8C16-440C-B688-4E4D8CE5379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798CA-F7F4-44CA-8604-DFD3B96C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989CA-EC55-4C31-8E64-7541F3AA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1DB-FD93-4772-AC59-48AF20D60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575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7CD3-A025-40ED-80B9-C7A211B2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3E1FC-2849-4C90-B961-33E48C2C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668-8C16-440C-B688-4E4D8CE5379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7BDD1-E36B-4849-BD1F-6F6FAD36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B89CD-FE58-471D-9CE6-05780DF3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1DB-FD93-4772-AC59-48AF20D60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9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1F050-A440-4DCE-968E-49E73E40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668-8C16-440C-B688-4E4D8CE5379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120C7-D228-4C96-904D-23960F64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C4EBE-590B-44BD-A3F1-5BA0478D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1DB-FD93-4772-AC59-48AF20D60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55EE-A115-4358-AEB3-673658E0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775A-FDCC-45B3-B1EE-EE4AEFD6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27A1A-7DD6-4698-BE36-9F3E67FED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D0F7D-6C37-4AA1-A365-A47D7FF4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668-8C16-440C-B688-4E4D8CE5379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2661E-A304-42ED-801E-7CF6DF09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82703-BE45-4F07-9C17-8E070553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1DB-FD93-4772-AC59-48AF20D60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12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09B4-B3AD-4678-898C-8C005CF9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D53E47-8A75-4D5E-9739-DC25C807E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1AA2F-1FDA-41C3-8733-8B59268BB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EEB52-9226-4ACE-B985-6494F38D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1668-8C16-440C-B688-4E4D8CE5379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1797D-0265-4B7C-ADD7-C5FA0CA7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DB06F-BAAB-4F81-911A-28EC1E4D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1DB-FD93-4772-AC59-48AF20D60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99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46A10-10F2-4389-A048-E92F9B61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1F08-0381-4109-ACEF-73140BB0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80C12-B6FA-4D6F-BB5D-78D319E1E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1668-8C16-440C-B688-4E4D8CE53799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E07A4-2A0B-454A-ADFC-E63550785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54CE3-6C23-449F-8791-78E77C888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E1DB-FD93-4772-AC59-48AF20D60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42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BAD129-8FCC-4C7F-9200-FACA154C8041}"/>
              </a:ext>
            </a:extLst>
          </p:cNvPr>
          <p:cNvSpPr/>
          <p:nvPr/>
        </p:nvSpPr>
        <p:spPr>
          <a:xfrm>
            <a:off x="158814" y="5030445"/>
            <a:ext cx="5326145" cy="1275247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53A43-4B0B-4455-95B3-9DAA303A2DD0}"/>
              </a:ext>
            </a:extLst>
          </p:cNvPr>
          <p:cNvSpPr/>
          <p:nvPr/>
        </p:nvSpPr>
        <p:spPr>
          <a:xfrm>
            <a:off x="158815" y="3582119"/>
            <a:ext cx="5326145" cy="1275247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pic>
        <p:nvPicPr>
          <p:cNvPr id="6" name="Picture 5" descr="MySQL logo PNG">
            <a:extLst>
              <a:ext uri="{FF2B5EF4-FFF2-40B4-BE49-F238E27FC236}">
                <a16:creationId xmlns:a16="http://schemas.microsoft.com/office/drawing/2014/main" id="{94FB1D66-7321-40A3-8B3D-0E51C3C91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9" y="81094"/>
            <a:ext cx="3317873" cy="265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B07E9CCB-E81D-4CD5-9AEC-F325A719DBBF}"/>
              </a:ext>
            </a:extLst>
          </p:cNvPr>
          <p:cNvSpPr txBox="1"/>
          <p:nvPr/>
        </p:nvSpPr>
        <p:spPr>
          <a:xfrm>
            <a:off x="4179753" y="1407401"/>
            <a:ext cx="7853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solidFill>
                  <a:srgbClr val="42B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MDF</a:t>
            </a:r>
            <a:r>
              <a:rPr lang="en-IN" sz="3600" dirty="0">
                <a:solidFill>
                  <a:srgbClr val="42B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– Master Data File – actual data</a:t>
            </a:r>
            <a:endParaRPr lang="en-IN" sz="3600" b="1" dirty="0">
              <a:solidFill>
                <a:srgbClr val="42B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600" b="1" dirty="0">
                <a:solidFill>
                  <a:srgbClr val="42B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LDF</a:t>
            </a:r>
            <a:r>
              <a:rPr lang="en-IN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– Log Data File – </a:t>
            </a:r>
          </a:p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		CRUD, indexes, alert etc.,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6B80A-2879-42CB-95B2-754398CF7B76}"/>
              </a:ext>
            </a:extLst>
          </p:cNvPr>
          <p:cNvSpPr txBox="1"/>
          <p:nvPr/>
        </p:nvSpPr>
        <p:spPr>
          <a:xfrm>
            <a:off x="4391347" y="81094"/>
            <a:ext cx="4227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Log Data File 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DE6334-3E1A-47AB-999E-E1A06C0D3562}"/>
              </a:ext>
            </a:extLst>
          </p:cNvPr>
          <p:cNvSpPr txBox="1"/>
          <p:nvPr/>
        </p:nvSpPr>
        <p:spPr>
          <a:xfrm>
            <a:off x="249450" y="3657037"/>
            <a:ext cx="223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algn="ctr"/>
            <a:r>
              <a:rPr lang="en-IN" sz="3600" b="1" dirty="0">
                <a:solidFill>
                  <a:srgbClr val="42B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3MB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129D82-112D-468D-B6CB-46DD12ECC9A5}"/>
              </a:ext>
            </a:extLst>
          </p:cNvPr>
          <p:cNvSpPr txBox="1"/>
          <p:nvPr/>
        </p:nvSpPr>
        <p:spPr>
          <a:xfrm>
            <a:off x="3082353" y="3657037"/>
            <a:ext cx="1826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LogFile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600" b="1" dirty="0">
                <a:solidFill>
                  <a:srgbClr val="42B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1MB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31EFF62C-112D-4557-8A6F-8050E3EE7D34}"/>
              </a:ext>
            </a:extLst>
          </p:cNvPr>
          <p:cNvSpPr txBox="1"/>
          <p:nvPr/>
        </p:nvSpPr>
        <p:spPr>
          <a:xfrm>
            <a:off x="7450309" y="3237476"/>
            <a:ext cx="29045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SELECT *</a:t>
            </a: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CREATE TABLE</a:t>
            </a: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CREATE TABLE</a:t>
            </a: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ALTER TABLE</a:t>
            </a: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DROP INDEX</a:t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DROP TABLE</a:t>
            </a: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E121242-5243-409B-8CE9-FACDAB5CA115}"/>
              </a:ext>
            </a:extLst>
          </p:cNvPr>
          <p:cNvSpPr txBox="1"/>
          <p:nvPr/>
        </p:nvSpPr>
        <p:spPr>
          <a:xfrm>
            <a:off x="242163" y="5053775"/>
            <a:ext cx="223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pPr algn="ctr"/>
            <a:r>
              <a:rPr lang="en-IN" sz="3600" b="1" dirty="0">
                <a:solidFill>
                  <a:srgbClr val="42B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100MB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D000FDE-7DAC-4587-A259-F4529413EE68}"/>
              </a:ext>
            </a:extLst>
          </p:cNvPr>
          <p:cNvSpPr txBox="1"/>
          <p:nvPr/>
        </p:nvSpPr>
        <p:spPr>
          <a:xfrm>
            <a:off x="3075066" y="5053775"/>
            <a:ext cx="1826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LogFile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600" b="1" dirty="0">
                <a:solidFill>
                  <a:srgbClr val="42B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10GB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5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94008B5C-6B4C-42EF-B053-66E1CF6CF560}"/>
              </a:ext>
            </a:extLst>
          </p:cNvPr>
          <p:cNvSpPr txBox="1"/>
          <p:nvPr/>
        </p:nvSpPr>
        <p:spPr>
          <a:xfrm>
            <a:off x="126536" y="95779"/>
            <a:ext cx="1851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dirty="0">
                <a:solidFill>
                  <a:srgbClr val="42B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endParaRPr lang="en-IN" sz="3600" dirty="0">
              <a:solidFill>
                <a:srgbClr val="42B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C30967FC-172A-476B-ABC9-B031820E40F7}"/>
              </a:ext>
            </a:extLst>
          </p:cNvPr>
          <p:cNvSpPr txBox="1"/>
          <p:nvPr/>
        </p:nvSpPr>
        <p:spPr>
          <a:xfrm>
            <a:off x="285222" y="856579"/>
            <a:ext cx="2576346" cy="2055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MDF Backup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Differential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TLog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Backup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ABB7478B-DEBA-43EB-9C6B-527E2218E6B7}"/>
              </a:ext>
            </a:extLst>
          </p:cNvPr>
          <p:cNvSpPr txBox="1"/>
          <p:nvPr/>
        </p:nvSpPr>
        <p:spPr>
          <a:xfrm>
            <a:off x="10149555" y="75369"/>
            <a:ext cx="191590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Full DB </a:t>
            </a:r>
            <a:r>
              <a:rPr lang="en-IN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endParaRPr lang="en-IN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E6E10BBA-8BAA-4544-B5FD-D991A903D23A}"/>
              </a:ext>
            </a:extLst>
          </p:cNvPr>
          <p:cNvSpPr txBox="1"/>
          <p:nvPr/>
        </p:nvSpPr>
        <p:spPr>
          <a:xfrm>
            <a:off x="5075111" y="6320967"/>
            <a:ext cx="897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5B6A34-788B-4698-9828-568F118C2DB6}"/>
              </a:ext>
            </a:extLst>
          </p:cNvPr>
          <p:cNvCxnSpPr/>
          <p:nvPr/>
        </p:nvCxnSpPr>
        <p:spPr>
          <a:xfrm>
            <a:off x="631596" y="5760926"/>
            <a:ext cx="996413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117149-8299-4F93-81DE-E63F88C08949}"/>
              </a:ext>
            </a:extLst>
          </p:cNvPr>
          <p:cNvCxnSpPr/>
          <p:nvPr/>
        </p:nvCxnSpPr>
        <p:spPr>
          <a:xfrm>
            <a:off x="1052431" y="5459268"/>
            <a:ext cx="0" cy="584462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205CEC-65AD-40FA-BB0A-B42B6771882D}"/>
              </a:ext>
            </a:extLst>
          </p:cNvPr>
          <p:cNvCxnSpPr/>
          <p:nvPr/>
        </p:nvCxnSpPr>
        <p:spPr>
          <a:xfrm>
            <a:off x="3985739" y="5468695"/>
            <a:ext cx="0" cy="584462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BA7FE8-884C-43AD-B9BE-ACBBA3ACD5D8}"/>
              </a:ext>
            </a:extLst>
          </p:cNvPr>
          <p:cNvCxnSpPr/>
          <p:nvPr/>
        </p:nvCxnSpPr>
        <p:spPr>
          <a:xfrm>
            <a:off x="6919047" y="5478122"/>
            <a:ext cx="0" cy="584462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FA9D9-7DD6-4366-8AC0-E69ABE103464}"/>
              </a:ext>
            </a:extLst>
          </p:cNvPr>
          <p:cNvCxnSpPr/>
          <p:nvPr/>
        </p:nvCxnSpPr>
        <p:spPr>
          <a:xfrm>
            <a:off x="9852355" y="5487549"/>
            <a:ext cx="0" cy="584462"/>
          </a:xfrm>
          <a:prstGeom prst="line">
            <a:avLst/>
          </a:prstGeom>
          <a:ln w="762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1">
            <a:extLst>
              <a:ext uri="{FF2B5EF4-FFF2-40B4-BE49-F238E27FC236}">
                <a16:creationId xmlns:a16="http://schemas.microsoft.com/office/drawing/2014/main" id="{BD96A01A-9D52-47D8-84AE-09C9167AAD30}"/>
              </a:ext>
            </a:extLst>
          </p:cNvPr>
          <p:cNvSpPr txBox="1"/>
          <p:nvPr/>
        </p:nvSpPr>
        <p:spPr>
          <a:xfrm>
            <a:off x="240566" y="6100403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Monday 00:00</a:t>
            </a: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E43BA4B1-FAEF-4BA2-9D81-D3E4EEA48A76}"/>
              </a:ext>
            </a:extLst>
          </p:cNvPr>
          <p:cNvSpPr txBox="1"/>
          <p:nvPr/>
        </p:nvSpPr>
        <p:spPr>
          <a:xfrm>
            <a:off x="3091907" y="6100403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Thursday 00:00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5C50765C-7169-4C94-B48A-DAAA1FA8F0D8}"/>
              </a:ext>
            </a:extLst>
          </p:cNvPr>
          <p:cNvSpPr txBox="1"/>
          <p:nvPr/>
        </p:nvSpPr>
        <p:spPr>
          <a:xfrm>
            <a:off x="6095746" y="6100403"/>
            <a:ext cx="1646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Monday 00:00</a:t>
            </a: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0D2EE69B-0D6B-40CA-B48D-2CF2C0FA376D}"/>
              </a:ext>
            </a:extLst>
          </p:cNvPr>
          <p:cNvSpPr txBox="1"/>
          <p:nvPr/>
        </p:nvSpPr>
        <p:spPr>
          <a:xfrm>
            <a:off x="8958523" y="6136301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Thursday 00:00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D06783FD-757C-42D4-92EB-28DB6E0B3126}"/>
              </a:ext>
            </a:extLst>
          </p:cNvPr>
          <p:cNvSpPr txBox="1"/>
          <p:nvPr/>
        </p:nvSpPr>
        <p:spPr>
          <a:xfrm>
            <a:off x="368810" y="494382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Full Backup</a:t>
            </a: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F3E2ECE3-1D1C-4CD6-93DF-149A03AB942E}"/>
              </a:ext>
            </a:extLst>
          </p:cNvPr>
          <p:cNvSpPr txBox="1"/>
          <p:nvPr/>
        </p:nvSpPr>
        <p:spPr>
          <a:xfrm>
            <a:off x="2927278" y="4908655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Differential Backup</a:t>
            </a:r>
          </a:p>
        </p:txBody>
      </p:sp>
      <p:sp>
        <p:nvSpPr>
          <p:cNvPr id="19" name="TextBox 27">
            <a:extLst>
              <a:ext uri="{FF2B5EF4-FFF2-40B4-BE49-F238E27FC236}">
                <a16:creationId xmlns:a16="http://schemas.microsoft.com/office/drawing/2014/main" id="{4B43C4E7-1A06-4968-BA51-BA3D382D85C9}"/>
              </a:ext>
            </a:extLst>
          </p:cNvPr>
          <p:cNvSpPr txBox="1"/>
          <p:nvPr/>
        </p:nvSpPr>
        <p:spPr>
          <a:xfrm>
            <a:off x="6223985" y="49571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Full Backup</a:t>
            </a:r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7CD60BC7-628B-447B-B350-2253F1BF7320}"/>
              </a:ext>
            </a:extLst>
          </p:cNvPr>
          <p:cNvSpPr txBox="1"/>
          <p:nvPr/>
        </p:nvSpPr>
        <p:spPr>
          <a:xfrm>
            <a:off x="8793894" y="4965593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Differential Backup</a:t>
            </a:r>
          </a:p>
        </p:txBody>
      </p:sp>
    </p:spTree>
    <p:extLst>
      <p:ext uri="{BB962C8B-B14F-4D97-AF65-F5344CB8AC3E}">
        <p14:creationId xmlns:p14="http://schemas.microsoft.com/office/powerpoint/2010/main" val="163363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B7FA0DB7-901A-4EE8-A702-EC5275823FE1}"/>
              </a:ext>
            </a:extLst>
          </p:cNvPr>
          <p:cNvSpPr txBox="1"/>
          <p:nvPr/>
        </p:nvSpPr>
        <p:spPr>
          <a:xfrm>
            <a:off x="129564" y="3961085"/>
            <a:ext cx="3980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dirty="0">
                <a:solidFill>
                  <a:srgbClr val="42B7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Recovery Models</a:t>
            </a:r>
            <a:endParaRPr lang="en-IN" sz="3600" dirty="0">
              <a:solidFill>
                <a:srgbClr val="42B7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87D4C89E-BB82-43C4-AC3B-91DCA8BA9BE8}"/>
              </a:ext>
            </a:extLst>
          </p:cNvPr>
          <p:cNvSpPr txBox="1"/>
          <p:nvPr/>
        </p:nvSpPr>
        <p:spPr>
          <a:xfrm>
            <a:off x="349817" y="4761198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16">
            <a:extLst>
              <a:ext uri="{FF2B5EF4-FFF2-40B4-BE49-F238E27FC236}">
                <a16:creationId xmlns:a16="http://schemas.microsoft.com/office/drawing/2014/main" id="{3F1B9C31-A041-4C99-9049-04BA99860539}"/>
              </a:ext>
            </a:extLst>
          </p:cNvPr>
          <p:cNvSpPr txBox="1"/>
          <p:nvPr/>
        </p:nvSpPr>
        <p:spPr>
          <a:xfrm>
            <a:off x="347064" y="536407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Know About Recovery Models in SQL Server With Examples">
            <a:extLst>
              <a:ext uri="{FF2B5EF4-FFF2-40B4-BE49-F238E27FC236}">
                <a16:creationId xmlns:a16="http://schemas.microsoft.com/office/drawing/2014/main" id="{E3F4E9EA-F84B-4D16-BE21-3CA84BA2D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065" y="1806539"/>
            <a:ext cx="5271794" cy="413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id="{1801089D-BBF1-40ED-BA3D-41168F9D2E63}"/>
              </a:ext>
            </a:extLst>
          </p:cNvPr>
          <p:cNvSpPr txBox="1"/>
          <p:nvPr/>
        </p:nvSpPr>
        <p:spPr>
          <a:xfrm>
            <a:off x="347064" y="5979524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Bulk_Logged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BB7478B-DEBA-43EB-9C6B-527E2218E6B7}"/>
              </a:ext>
            </a:extLst>
          </p:cNvPr>
          <p:cNvSpPr txBox="1"/>
          <p:nvPr/>
        </p:nvSpPr>
        <p:spPr>
          <a:xfrm>
            <a:off x="9295781" y="1282111"/>
            <a:ext cx="27666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Full DB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 - Tuesday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INSERT INTO -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Wedne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6E10BBA-8BAA-4544-B5FD-D991A903D23A}"/>
              </a:ext>
            </a:extLst>
          </p:cNvPr>
          <p:cNvSpPr txBox="1"/>
          <p:nvPr/>
        </p:nvSpPr>
        <p:spPr>
          <a:xfrm>
            <a:off x="9406325" y="416810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LoGFIle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2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59E885-0C9C-2382-6BC6-AEF02BC4987C}"/>
              </a:ext>
            </a:extLst>
          </p:cNvPr>
          <p:cNvSpPr/>
          <p:nvPr/>
        </p:nvSpPr>
        <p:spPr>
          <a:xfrm>
            <a:off x="7306735" y="2532191"/>
            <a:ext cx="2497666" cy="39956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C3ACF-D10E-F3E2-0322-109C6B9A2617}"/>
              </a:ext>
            </a:extLst>
          </p:cNvPr>
          <p:cNvSpPr/>
          <p:nvPr/>
        </p:nvSpPr>
        <p:spPr>
          <a:xfrm>
            <a:off x="2387601" y="2532191"/>
            <a:ext cx="2497666" cy="399560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B1783-76DE-B3BA-AB5B-08053E1614B3}"/>
              </a:ext>
            </a:extLst>
          </p:cNvPr>
          <p:cNvSpPr txBox="1"/>
          <p:nvPr/>
        </p:nvSpPr>
        <p:spPr>
          <a:xfrm>
            <a:off x="3321283" y="204046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875F5-19F2-58B2-7DA2-15F4891D9FCC}"/>
              </a:ext>
            </a:extLst>
          </p:cNvPr>
          <p:cNvSpPr txBox="1"/>
          <p:nvPr/>
        </p:nvSpPr>
        <p:spPr>
          <a:xfrm>
            <a:off x="8290110" y="197273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LDF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710BE8-0926-2DA4-F3EA-6609FDE0DDD3}"/>
              </a:ext>
            </a:extLst>
          </p:cNvPr>
          <p:cNvSpPr/>
          <p:nvPr/>
        </p:nvSpPr>
        <p:spPr>
          <a:xfrm>
            <a:off x="5032609" y="328597"/>
            <a:ext cx="2126782" cy="1644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264A6-43F2-DF6A-A874-07B4C0AFB85A}"/>
              </a:ext>
            </a:extLst>
          </p:cNvPr>
          <p:cNvSpPr txBox="1"/>
          <p:nvPr/>
        </p:nvSpPr>
        <p:spPr>
          <a:xfrm>
            <a:off x="5525972" y="96599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90D5C8-0960-D7EC-0110-B2D0503C4075}"/>
              </a:ext>
            </a:extLst>
          </p:cNvPr>
          <p:cNvCxnSpPr>
            <a:cxnSpLocks/>
          </p:cNvCxnSpPr>
          <p:nvPr/>
        </p:nvCxnSpPr>
        <p:spPr>
          <a:xfrm>
            <a:off x="7306735" y="1744133"/>
            <a:ext cx="643465" cy="66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EA06D7-F578-9864-9678-C77C965EB233}"/>
              </a:ext>
            </a:extLst>
          </p:cNvPr>
          <p:cNvCxnSpPr/>
          <p:nvPr/>
        </p:nvCxnSpPr>
        <p:spPr>
          <a:xfrm flipH="1">
            <a:off x="5032609" y="4013200"/>
            <a:ext cx="2126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34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BA9F9-6023-AE85-6CF9-6EAD1B190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61" y="1117731"/>
            <a:ext cx="10054477" cy="47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99A173-8712-BC9F-C6D9-6A3811BB2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44" y="1669123"/>
            <a:ext cx="8914453" cy="42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0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C467FD-622F-5DA3-3A7C-62C976415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41971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580835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135396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23578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612235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42770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Emp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Mobile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59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8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Venkat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5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Senior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Ponnamalle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8724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487B84-75E3-E0F1-561C-794134007C3B}"/>
              </a:ext>
            </a:extLst>
          </p:cNvPr>
          <p:cNvSpPr txBox="1"/>
          <p:nvPr/>
        </p:nvSpPr>
        <p:spPr>
          <a:xfrm>
            <a:off x="2201333" y="3310467"/>
            <a:ext cx="1704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Database 10 mb</a:t>
            </a:r>
          </a:p>
          <a:p>
            <a:r>
              <a:rPr lang="en-IN" dirty="0"/>
              <a:t>Log file 11 mb</a:t>
            </a:r>
          </a:p>
        </p:txBody>
      </p:sp>
    </p:spTree>
    <p:extLst>
      <p:ext uri="{BB962C8B-B14F-4D97-AF65-F5344CB8AC3E}">
        <p14:creationId xmlns:p14="http://schemas.microsoft.com/office/powerpoint/2010/main" val="159039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174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Raj</dc:creator>
  <cp:lastModifiedBy>Mohan Raj</cp:lastModifiedBy>
  <cp:revision>3</cp:revision>
  <dcterms:created xsi:type="dcterms:W3CDTF">2022-01-10T12:22:59Z</dcterms:created>
  <dcterms:modified xsi:type="dcterms:W3CDTF">2022-06-16T08:29:48Z</dcterms:modified>
</cp:coreProperties>
</file>