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Epilogue" panose="020B0604020202020204" charset="0"/>
      <p:regular r:id="rId10"/>
    </p:embeddedFont>
    <p:embeddedFont>
      <p:font typeface="Fraunces Medium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85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72960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Facial Recognition Attendance: A Modern Solution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3945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Submitted by: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85751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Rohit Yadav(12206751)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47556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Raj Singh Bisht(12208897)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0936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2811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Facial Recognition Attendance: A Modern Solution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9460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Traditional attendance methods are inefficient. But facial recognition offers an automated, accurate, and efficient solution.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47556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It provides an automated, accurate, and efficient way to track attendance in real-time.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5652"/>
            <a:ext cx="109457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How It Works: The Technology Behind It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180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Facial recognition uses AI, Machine Learning, and Computer Vision.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Image Capture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94407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webcam or device camera captures your image.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Feature Extraction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94407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system identifies unique facial features.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4362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Matching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494407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Features are compared to a stored database.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92859-20E4-371E-5A03-50430B38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125" y="7224099"/>
            <a:ext cx="2695951" cy="990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989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Benefits: Accuracy and Efficiency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83761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This system eliminates errors, speeds up attendance, and cuts costs.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818573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4612362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Improved Accuracy</a:t>
            </a:r>
            <a:endParaRPr lang="en-US" sz="2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381857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4612362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Increased Efficiency</a:t>
            </a:r>
            <a:endParaRPr lang="en-US" sz="2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3818573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1544538" y="4612362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Real-time Data</a:t>
            </a:r>
            <a:endParaRPr lang="en-US" sz="22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001464"/>
            <a:ext cx="566976" cy="56697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280190" y="6795254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Cost Savings</a:t>
            </a: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1E5B2A-9046-59AB-801D-BD6C0DA7A4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28026" y="7149584"/>
            <a:ext cx="2695951" cy="990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2835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Webpage Features: A User-Friendly Interface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88607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Our webpage offers user registration, a dashboard, reports, and account management.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3867031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514624" y="4101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User Registration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514624" y="4591883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Easy enrollment with facial capture.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867031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406301" y="4101465"/>
            <a:ext cx="31055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Attendance Dashboard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406301" y="4591883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status view.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0190" y="5778937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514624" y="60133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Reporting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6514624" y="650378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Customizable analysis reports.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5D73D2-7E9E-564D-4C76-2F1D402DC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4449" y="7238862"/>
            <a:ext cx="2695951" cy="990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420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Security and Privacy: Addressing Concerns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09979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 use encryption, comply with regulations, and obtain user consent.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3358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4378404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30906" y="43358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Encryption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482631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Protecting sensitive facial data.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685467" y="43358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537" y="4378404"/>
            <a:ext cx="340162" cy="425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422583" y="43358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Compliance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5422583" y="482631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Adhering to privacy regulations.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793790" y="603408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6076593"/>
            <a:ext cx="340162" cy="4252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30906" y="60340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Consent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1530906" y="652450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Informed consent from users.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653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Conclusion: The Future of Attendance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4230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Facial recognition is the future of secure, efficient attendance tracking.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40400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303973" y="44040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Summarize Benefits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303973" y="4894421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Efficient attendance tracking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133951" y="548413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644134" y="54841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Future Growth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644134" y="5974556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Potential for Innovation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Custom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Epilogue</vt:lpstr>
      <vt:lpstr>Fraunces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Rohit Yadav</cp:lastModifiedBy>
  <cp:revision>2</cp:revision>
  <dcterms:created xsi:type="dcterms:W3CDTF">2025-04-18T08:57:23Z</dcterms:created>
  <dcterms:modified xsi:type="dcterms:W3CDTF">2025-04-18T07:12:13Z</dcterms:modified>
</cp:coreProperties>
</file>