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BE75-D485-4B31-B094-D2C6BDC42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7FB09-D174-4A1B-9606-100126FD2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7364-EB09-4A14-AC92-2450460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03C8-18C3-4F51-92E9-4A019D30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04E6-034F-4934-817D-0CADB8E1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CB6-DFF9-4683-9DB0-B3747926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49BE-6E37-4F98-83B2-2ABE21B6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D560-B1CF-4EE1-8BD3-37DD55F3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D026-CB58-4E67-94D3-CEFBF8FF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D9F4-6953-4246-9707-D3304908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5DCEB-A050-47EF-8472-F42DF6DD6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C2C3A-05DE-4DB8-A346-E18546434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26D9-D339-471F-BC15-4612CCF6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08F3-1580-48F5-ACB1-87F17913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540E-746E-4821-B0B8-E80E437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68B3-BB67-4662-AA78-3D8E0A33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1ED6-8EC8-4C38-AA59-C809239F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8BC-F966-4DE4-AAEE-8C2C7C14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FF8E-58AA-4C76-B400-F436E5FA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5C44-418F-4743-866E-502DE9EE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4CEF-82B3-4679-8538-9DB5DDBD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844E-5073-4C10-8924-69DAB4F8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E22E-686A-47C8-B03C-0D3DDED3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25EC-9C13-48BE-857D-52EF0375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EDF4-74DA-42B3-BDB2-2756584E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C4C1-C75E-4BEA-AD71-4902F24A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A6C6-73E0-49D9-9819-486736385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585F6-F0F2-40F3-8552-6F62DC06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F48F-DDB8-4CC1-91AC-E21F748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470F-BC39-406B-937D-58A61218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F0AE-0EE4-459B-9B7C-C3481581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31C9-DE5C-4F4F-BB5D-CF620070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E023-2084-4757-AE96-9F9555AC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DA96-9D6F-405A-AD22-F4ED2614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794E3-1CF4-4CFB-9A56-F926F0791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6CDD-4479-44C1-BB76-77DA87BB3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EC4FE-491B-4CFB-B71F-D9D52846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539A8-6D12-471B-9B55-733219CA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E9C8E-FB6A-4A5B-A279-F7D77AA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C6C1-FC99-4E6A-9D56-4D92F8C3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1D1F-46F7-49E7-A069-934DC74D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F1620-4146-4B41-87C3-0F61D42D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7AC4-40F9-4ED9-8377-DF18EAA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6707A-6AC9-4142-A06E-6C8E6F3B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8CDAA-B9D4-43D5-8429-F117D70A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5AE6-B4E4-430C-B69B-4939896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04E1-3539-4404-80EA-BE297B06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A1C7-A622-4590-8669-3072E1DF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975B-4949-4052-B355-276F89B1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52AA-1124-4826-BD4D-C0F8723B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57D5-8336-4324-9CEC-E0B6F1A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3DDA-6C13-419A-95B3-F5B799C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86F6-E331-41BF-8826-25A9F172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70036-4B59-48B7-B1D4-087BF64A5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5133A-8057-4C42-AF7F-B888EABC8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5A70-635E-4E16-8426-816CA072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63C3-EE72-46D6-92A9-777B5F9C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904C-0B30-4E3E-83F6-56770863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CBCB8-820B-419C-BFE0-A0B22BC8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0A42-E16E-482C-9D06-F2269D62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CBE8-64D3-44FE-8F87-E798CCC52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2A09-98A1-4A3D-A9A9-394BD55720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460D-C9EE-4126-A72D-29722AF36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6D7C-0D4E-4D5D-8F36-A4DCD7B7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91CC-B5B8-47AF-9B97-6F58A8B6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8D0D1-8AC7-470E-BEDE-6C3865B7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5419"/>
          <a:stretch/>
        </p:blipFill>
        <p:spPr>
          <a:xfrm>
            <a:off x="501971" y="602429"/>
            <a:ext cx="9756878" cy="56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3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2720-DC83-4658-9309-9939A93E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6633"/>
                </a:solidFill>
              </a:rPr>
              <a:t>PHASE – 1 Problem Definition &amp; Design Thinking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03669-2937-439C-B1CD-E8B5EE2D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6" t="34592" r="14852" b="26149"/>
          <a:stretch/>
        </p:blipFill>
        <p:spPr>
          <a:xfrm>
            <a:off x="225911" y="1601938"/>
            <a:ext cx="10957808" cy="4486891"/>
          </a:xfrm>
        </p:spPr>
      </p:pic>
    </p:spTree>
    <p:extLst>
      <p:ext uri="{BB962C8B-B14F-4D97-AF65-F5344CB8AC3E}">
        <p14:creationId xmlns:p14="http://schemas.microsoft.com/office/powerpoint/2010/main" val="23794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3F529-8B7E-4968-B6A3-B4A6F906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7288" r="13401" b="19945"/>
          <a:stretch/>
        </p:blipFill>
        <p:spPr>
          <a:xfrm>
            <a:off x="355004" y="666975"/>
            <a:ext cx="10954562" cy="4959275"/>
          </a:xfrm>
        </p:spPr>
      </p:pic>
    </p:spTree>
    <p:extLst>
      <p:ext uri="{BB962C8B-B14F-4D97-AF65-F5344CB8AC3E}">
        <p14:creationId xmlns:p14="http://schemas.microsoft.com/office/powerpoint/2010/main" val="411087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E6297-5B62-41E9-B26D-1E0BC363F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6" t="12928" r="15028" b="6722"/>
          <a:stretch/>
        </p:blipFill>
        <p:spPr>
          <a:xfrm>
            <a:off x="484093" y="306593"/>
            <a:ext cx="10036885" cy="6244813"/>
          </a:xfrm>
        </p:spPr>
      </p:pic>
    </p:spTree>
    <p:extLst>
      <p:ext uri="{BB962C8B-B14F-4D97-AF65-F5344CB8AC3E}">
        <p14:creationId xmlns:p14="http://schemas.microsoft.com/office/powerpoint/2010/main" val="40400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43A63-9677-4A15-9EA8-9839F60E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t="25784" r="13328" b="10431"/>
          <a:stretch/>
        </p:blipFill>
        <p:spPr>
          <a:xfrm>
            <a:off x="333487" y="804654"/>
            <a:ext cx="10657116" cy="5776336"/>
          </a:xfrm>
        </p:spPr>
      </p:pic>
    </p:spTree>
    <p:extLst>
      <p:ext uri="{BB962C8B-B14F-4D97-AF65-F5344CB8AC3E}">
        <p14:creationId xmlns:p14="http://schemas.microsoft.com/office/powerpoint/2010/main" val="328886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6B5-8A3C-8CF7-05DD-065BB5A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6633"/>
                </a:solidFill>
              </a:rPr>
              <a:t>Conclusion :</a:t>
            </a:r>
            <a:endParaRPr lang="en-IN" dirty="0">
              <a:solidFill>
                <a:srgbClr val="9966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E66-CB9B-84CA-CEDD-18F471BC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4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summary, this project aims to create an artisanal e-commerce platform using IBM Cloud Foundry. Its primary objective is to connect skilled artisans with a global audience, allowing them to showcase handmade products and offer secure shopping with features like shopping carts and payment gateways.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focus is on providing a seamless user experience and ensuring reliability. Success in this venture not only benefits artisans but also contributes to the e-commerce industry's growth. Continuous adaptation to evolving technology and customer preferences is crucial for long-term success, promising a mutually beneficial online commerce platform.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PHASE – 1 Problem Definition &amp; Design Thinking </vt:lpstr>
      <vt:lpstr>PowerPoint Presentation</vt:lpstr>
      <vt:lpstr>PowerPoint Presentation</vt:lpstr>
      <vt:lpstr>PowerPoint Presentation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YUVASHRI</dc:creator>
  <cp:lastModifiedBy>Swathi Jothi</cp:lastModifiedBy>
  <cp:revision>4</cp:revision>
  <dcterms:created xsi:type="dcterms:W3CDTF">2023-09-29T15:33:33Z</dcterms:created>
  <dcterms:modified xsi:type="dcterms:W3CDTF">2023-09-30T06:58:55Z</dcterms:modified>
</cp:coreProperties>
</file>