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4" r:id="rId8"/>
    <p:sldId id="263"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83CACBF-CA4E-467B-8A10-27F755512503}" type="datetimeFigureOut">
              <a:rPr lang="es-PE" smtClean="0"/>
              <a:t>4/06/2022</a:t>
            </a:fld>
            <a:endParaRPr lang="es-PE"/>
          </a:p>
        </p:txBody>
      </p:sp>
      <p:sp>
        <p:nvSpPr>
          <p:cNvPr id="5" name="Footer Placeholder 4"/>
          <p:cNvSpPr>
            <a:spLocks noGrp="1"/>
          </p:cNvSpPr>
          <p:nvPr>
            <p:ph type="ftr" sz="quarter" idx="11"/>
          </p:nvPr>
        </p:nvSpPr>
        <p:spPr>
          <a:xfrm>
            <a:off x="2692397" y="5037663"/>
            <a:ext cx="5214635" cy="279400"/>
          </a:xfrm>
        </p:spPr>
        <p:txBody>
          <a:bodyPr/>
          <a:lstStyle/>
          <a:p>
            <a:endParaRPr lang="es-PE"/>
          </a:p>
        </p:txBody>
      </p:sp>
      <p:sp>
        <p:nvSpPr>
          <p:cNvPr id="6" name="Slide Number Placeholder 5"/>
          <p:cNvSpPr>
            <a:spLocks noGrp="1"/>
          </p:cNvSpPr>
          <p:nvPr>
            <p:ph type="sldNum" sz="quarter" idx="12"/>
          </p:nvPr>
        </p:nvSpPr>
        <p:spPr>
          <a:xfrm>
            <a:off x="8956900" y="5037663"/>
            <a:ext cx="551167" cy="279400"/>
          </a:xfrm>
        </p:spPr>
        <p:txBody>
          <a:bodyPr/>
          <a:lstStyle/>
          <a:p>
            <a:fld id="{791EBCB6-D98A-48DC-880C-E027B7644799}" type="slidenum">
              <a:rPr lang="es-PE" smtClean="0"/>
              <a:t>‹Nº›</a:t>
            </a:fld>
            <a:endParaRPr lang="es-PE"/>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7721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83CACBF-CA4E-467B-8A10-27F755512503}" type="datetimeFigureOut">
              <a:rPr lang="es-PE" smtClean="0"/>
              <a:t>4/06/2022</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91EBCB6-D98A-48DC-880C-E027B7644799}" type="slidenum">
              <a:rPr lang="es-PE" smtClean="0"/>
              <a:t>‹Nº›</a:t>
            </a:fld>
            <a:endParaRPr lang="es-PE"/>
          </a:p>
        </p:txBody>
      </p:sp>
    </p:spTree>
    <p:extLst>
      <p:ext uri="{BB962C8B-B14F-4D97-AF65-F5344CB8AC3E}">
        <p14:creationId xmlns:p14="http://schemas.microsoft.com/office/powerpoint/2010/main" val="188518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83CACBF-CA4E-467B-8A10-27F755512503}" type="datetimeFigureOut">
              <a:rPr lang="es-PE" smtClean="0"/>
              <a:t>4/06/2022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1EBCB6-D98A-48DC-880C-E027B7644799}" type="slidenum">
              <a:rPr lang="es-PE" smtClean="0"/>
              <a:t>‹Nº›</a:t>
            </a:fld>
            <a:endParaRPr lang="es-PE"/>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3896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83CACBF-CA4E-467B-8A10-27F755512503}" type="datetimeFigureOut">
              <a:rPr lang="es-PE" smtClean="0"/>
              <a:t>4/06/2022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1EBCB6-D98A-48DC-880C-E027B7644799}" type="slidenum">
              <a:rPr lang="es-PE" smtClean="0"/>
              <a:t>‹Nº›</a:t>
            </a:fld>
            <a:endParaRPr lang="es-PE"/>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531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83CACBF-CA4E-467B-8A10-27F755512503}" type="datetimeFigureOut">
              <a:rPr lang="es-PE" smtClean="0"/>
              <a:t>4/06/2022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1EBCB6-D98A-48DC-880C-E027B7644799}" type="slidenum">
              <a:rPr lang="es-PE" smtClean="0"/>
              <a:t>‹Nº›</a:t>
            </a:fld>
            <a:endParaRPr lang="es-PE"/>
          </a:p>
        </p:txBody>
      </p:sp>
    </p:spTree>
    <p:extLst>
      <p:ext uri="{BB962C8B-B14F-4D97-AF65-F5344CB8AC3E}">
        <p14:creationId xmlns:p14="http://schemas.microsoft.com/office/powerpoint/2010/main" val="2179726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83CACBF-CA4E-467B-8A10-27F755512503}" type="datetimeFigureOut">
              <a:rPr lang="es-PE" smtClean="0"/>
              <a:t>4/06/2022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1EBCB6-D98A-48DC-880C-E027B7644799}" type="slidenum">
              <a:rPr lang="es-PE" smtClean="0"/>
              <a:t>‹Nº›</a:t>
            </a:fld>
            <a:endParaRPr lang="es-PE"/>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5866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83CACBF-CA4E-467B-8A10-27F755512503}" type="datetimeFigureOut">
              <a:rPr lang="es-PE" smtClean="0"/>
              <a:t>4/06/2022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1EBCB6-D98A-48DC-880C-E027B7644799}" type="slidenum">
              <a:rPr lang="es-PE" smtClean="0"/>
              <a:t>‹Nº›</a:t>
            </a:fld>
            <a:endParaRPr lang="es-PE"/>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7806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83CACBF-CA4E-467B-8A10-27F755512503}" type="datetimeFigureOut">
              <a:rPr lang="es-PE" smtClean="0"/>
              <a:t>4/06/2022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1EBCB6-D98A-48DC-880C-E027B7644799}" type="slidenum">
              <a:rPr lang="es-PE" smtClean="0"/>
              <a:t>‹Nº›</a:t>
            </a:fld>
            <a:endParaRPr lang="es-P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9079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83CACBF-CA4E-467B-8A10-27F755512503}" type="datetimeFigureOut">
              <a:rPr lang="es-PE" smtClean="0"/>
              <a:t>4/06/2022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1EBCB6-D98A-48DC-880C-E027B7644799}" type="slidenum">
              <a:rPr lang="es-PE" smtClean="0"/>
              <a:t>‹Nº›</a:t>
            </a:fld>
            <a:endParaRPr lang="es-PE"/>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8541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83CACBF-CA4E-467B-8A10-27F755512503}" type="datetimeFigureOut">
              <a:rPr lang="es-PE" smtClean="0"/>
              <a:t>4/06/2022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1EBCB6-D98A-48DC-880C-E027B7644799}" type="slidenum">
              <a:rPr lang="es-PE" smtClean="0"/>
              <a:t>‹Nº›</a:t>
            </a:fld>
            <a:endParaRPr lang="es-PE"/>
          </a:p>
        </p:txBody>
      </p:sp>
    </p:spTree>
    <p:extLst>
      <p:ext uri="{BB962C8B-B14F-4D97-AF65-F5344CB8AC3E}">
        <p14:creationId xmlns:p14="http://schemas.microsoft.com/office/powerpoint/2010/main" val="1175909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83CACBF-CA4E-467B-8A10-27F755512503}" type="datetimeFigureOut">
              <a:rPr lang="es-PE" smtClean="0"/>
              <a:t>4/06/2022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91EBCB6-D98A-48DC-880C-E027B7644799}" type="slidenum">
              <a:rPr lang="es-PE" smtClean="0"/>
              <a:t>‹Nº›</a:t>
            </a:fld>
            <a:endParaRPr lang="es-PE"/>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377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83CACBF-CA4E-467B-8A10-27F755512503}" type="datetimeFigureOut">
              <a:rPr lang="es-PE" smtClean="0"/>
              <a:t>4/06/2022</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91EBCB6-D98A-48DC-880C-E027B7644799}" type="slidenum">
              <a:rPr lang="es-PE" smtClean="0"/>
              <a:t>‹Nº›</a:t>
            </a:fld>
            <a:endParaRPr lang="es-PE"/>
          </a:p>
        </p:txBody>
      </p:sp>
    </p:spTree>
    <p:extLst>
      <p:ext uri="{BB962C8B-B14F-4D97-AF65-F5344CB8AC3E}">
        <p14:creationId xmlns:p14="http://schemas.microsoft.com/office/powerpoint/2010/main" val="3983456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83CACBF-CA4E-467B-8A10-27F755512503}" type="datetimeFigureOut">
              <a:rPr lang="es-PE" smtClean="0"/>
              <a:t>4/06/2022</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791EBCB6-D98A-48DC-880C-E027B7644799}" type="slidenum">
              <a:rPr lang="es-PE" smtClean="0"/>
              <a:t>‹Nº›</a:t>
            </a:fld>
            <a:endParaRPr lang="es-PE"/>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6934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83CACBF-CA4E-467B-8A10-27F755512503}" type="datetimeFigureOut">
              <a:rPr lang="es-PE" smtClean="0"/>
              <a:t>4/06/2022</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791EBCB6-D98A-48DC-880C-E027B7644799}" type="slidenum">
              <a:rPr lang="es-PE" smtClean="0"/>
              <a:t>‹Nº›</a:t>
            </a:fld>
            <a:endParaRPr lang="es-P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4612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3CACBF-CA4E-467B-8A10-27F755512503}" type="datetimeFigureOut">
              <a:rPr lang="es-PE" smtClean="0"/>
              <a:t>4/06/2022</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791EBCB6-D98A-48DC-880C-E027B7644799}" type="slidenum">
              <a:rPr lang="es-PE" smtClean="0"/>
              <a:t>‹Nº›</a:t>
            </a:fld>
            <a:endParaRPr lang="es-PE"/>
          </a:p>
        </p:txBody>
      </p:sp>
    </p:spTree>
    <p:extLst>
      <p:ext uri="{BB962C8B-B14F-4D97-AF65-F5344CB8AC3E}">
        <p14:creationId xmlns:p14="http://schemas.microsoft.com/office/powerpoint/2010/main" val="52230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83CACBF-CA4E-467B-8A10-27F755512503}" type="datetimeFigureOut">
              <a:rPr lang="es-PE" smtClean="0"/>
              <a:t>4/06/2022</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91EBCB6-D98A-48DC-880C-E027B7644799}" type="slidenum">
              <a:rPr lang="es-PE" smtClean="0"/>
              <a:t>‹Nº›</a:t>
            </a:fld>
            <a:endParaRPr lang="es-PE"/>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761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83CACBF-CA4E-467B-8A10-27F755512503}" type="datetimeFigureOut">
              <a:rPr lang="es-PE" smtClean="0"/>
              <a:t>4/06/2022</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91EBCB6-D98A-48DC-880C-E027B7644799}" type="slidenum">
              <a:rPr lang="es-PE" smtClean="0"/>
              <a:t>‹Nº›</a:t>
            </a:fld>
            <a:endParaRPr lang="es-PE"/>
          </a:p>
        </p:txBody>
      </p:sp>
    </p:spTree>
    <p:extLst>
      <p:ext uri="{BB962C8B-B14F-4D97-AF65-F5344CB8AC3E}">
        <p14:creationId xmlns:p14="http://schemas.microsoft.com/office/powerpoint/2010/main" val="1931199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3CACBF-CA4E-467B-8A10-27F755512503}" type="datetimeFigureOut">
              <a:rPr lang="es-PE" smtClean="0"/>
              <a:t>4/06/2022</a:t>
            </a:fld>
            <a:endParaRPr lang="es-PE"/>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PE"/>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1EBCB6-D98A-48DC-880C-E027B7644799}" type="slidenum">
              <a:rPr lang="es-PE" smtClean="0"/>
              <a:t>‹Nº›</a:t>
            </a:fld>
            <a:endParaRPr lang="es-PE"/>
          </a:p>
        </p:txBody>
      </p:sp>
    </p:spTree>
    <p:extLst>
      <p:ext uri="{BB962C8B-B14F-4D97-AF65-F5344CB8AC3E}">
        <p14:creationId xmlns:p14="http://schemas.microsoft.com/office/powerpoint/2010/main" val="3723887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BCB855-F53E-238A-AF28-DBE69B2A419E}"/>
              </a:ext>
            </a:extLst>
          </p:cNvPr>
          <p:cNvSpPr>
            <a:spLocks noGrp="1"/>
          </p:cNvSpPr>
          <p:nvPr>
            <p:ph type="ctrTitle"/>
          </p:nvPr>
        </p:nvSpPr>
        <p:spPr/>
        <p:txBody>
          <a:bodyPr/>
          <a:lstStyle/>
          <a:p>
            <a:r>
              <a:rPr lang="es-MX" dirty="0"/>
              <a:t>Proyecto App Móviles</a:t>
            </a:r>
            <a:endParaRPr lang="es-PE" dirty="0"/>
          </a:p>
        </p:txBody>
      </p:sp>
      <p:sp>
        <p:nvSpPr>
          <p:cNvPr id="3" name="Subtítulo 2">
            <a:extLst>
              <a:ext uri="{FF2B5EF4-FFF2-40B4-BE49-F238E27FC236}">
                <a16:creationId xmlns:a16="http://schemas.microsoft.com/office/drawing/2014/main" id="{DE8783D3-7330-FF97-59EE-A2F00C33845D}"/>
              </a:ext>
            </a:extLst>
          </p:cNvPr>
          <p:cNvSpPr>
            <a:spLocks noGrp="1"/>
          </p:cNvSpPr>
          <p:nvPr>
            <p:ph type="subTitle" idx="1"/>
          </p:nvPr>
        </p:nvSpPr>
        <p:spPr/>
        <p:txBody>
          <a:bodyPr/>
          <a:lstStyle/>
          <a:p>
            <a:r>
              <a:rPr lang="es-MX" dirty="0"/>
              <a:t>Damaris Ogosuku</a:t>
            </a:r>
          </a:p>
          <a:p>
            <a:r>
              <a:rPr lang="es-MX" dirty="0"/>
              <a:t>Angel Cordova</a:t>
            </a:r>
            <a:endParaRPr lang="es-PE" dirty="0"/>
          </a:p>
        </p:txBody>
      </p:sp>
    </p:spTree>
    <p:extLst>
      <p:ext uri="{BB962C8B-B14F-4D97-AF65-F5344CB8AC3E}">
        <p14:creationId xmlns:p14="http://schemas.microsoft.com/office/powerpoint/2010/main" val="2074513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EE9CEF-3458-7902-3804-91ECFEDB4F28}"/>
              </a:ext>
            </a:extLst>
          </p:cNvPr>
          <p:cNvSpPr>
            <a:spLocks noGrp="1"/>
          </p:cNvSpPr>
          <p:nvPr>
            <p:ph type="title"/>
          </p:nvPr>
        </p:nvSpPr>
        <p:spPr/>
        <p:txBody>
          <a:bodyPr/>
          <a:lstStyle/>
          <a:p>
            <a:endParaRPr lang="es-PE" dirty="0"/>
          </a:p>
        </p:txBody>
      </p:sp>
    </p:spTree>
    <p:extLst>
      <p:ext uri="{BB962C8B-B14F-4D97-AF65-F5344CB8AC3E}">
        <p14:creationId xmlns:p14="http://schemas.microsoft.com/office/powerpoint/2010/main" val="950434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8BC618-3289-4C64-902D-506AF437E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AB946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10" name="Picture 9">
            <a:extLst>
              <a:ext uri="{FF2B5EF4-FFF2-40B4-BE49-F238E27FC236}">
                <a16:creationId xmlns:a16="http://schemas.microsoft.com/office/drawing/2014/main" id="{133D31B1-9C37-4542-80D3-7B54026F2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a:extLst>
              <a:ext uri="{FF2B5EF4-FFF2-40B4-BE49-F238E27FC236}">
                <a16:creationId xmlns:a16="http://schemas.microsoft.com/office/drawing/2014/main" id="{E3107488-B2B0-B347-73B5-F0767B2888FD}"/>
              </a:ext>
            </a:extLst>
          </p:cNvPr>
          <p:cNvSpPr>
            <a:spLocks noGrp="1"/>
          </p:cNvSpPr>
          <p:nvPr>
            <p:ph type="title"/>
          </p:nvPr>
        </p:nvSpPr>
        <p:spPr>
          <a:xfrm>
            <a:off x="1295402" y="982132"/>
            <a:ext cx="9601196" cy="1303867"/>
          </a:xfrm>
        </p:spPr>
        <p:txBody>
          <a:bodyPr>
            <a:normAutofit/>
          </a:bodyPr>
          <a:lstStyle/>
          <a:p>
            <a:r>
              <a:rPr lang="es-PE" dirty="0"/>
              <a:t>Contexto Actual</a:t>
            </a:r>
          </a:p>
        </p:txBody>
      </p:sp>
      <p:cxnSp>
        <p:nvCxnSpPr>
          <p:cNvPr id="12" name="Straight Connector 11">
            <a:extLst>
              <a:ext uri="{FF2B5EF4-FFF2-40B4-BE49-F238E27FC236}">
                <a16:creationId xmlns:a16="http://schemas.microsoft.com/office/drawing/2014/main" id="{10D273FA-71CB-4AEB-8F60-67AB3375E3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Marcador de contenido 2">
            <a:extLst>
              <a:ext uri="{FF2B5EF4-FFF2-40B4-BE49-F238E27FC236}">
                <a16:creationId xmlns:a16="http://schemas.microsoft.com/office/drawing/2014/main" id="{5795D5FB-4585-F8E8-C112-F53D49974D28}"/>
              </a:ext>
            </a:extLst>
          </p:cNvPr>
          <p:cNvSpPr>
            <a:spLocks noGrp="1"/>
          </p:cNvSpPr>
          <p:nvPr>
            <p:ph idx="1"/>
          </p:nvPr>
        </p:nvSpPr>
        <p:spPr>
          <a:xfrm>
            <a:off x="1295401" y="2556932"/>
            <a:ext cx="9601196" cy="3318936"/>
          </a:xfrm>
        </p:spPr>
        <p:txBody>
          <a:bodyPr>
            <a:normAutofit/>
          </a:bodyPr>
          <a:lstStyle/>
          <a:p>
            <a:pPr algn="just"/>
            <a:r>
              <a:rPr lang="es-MX" dirty="0"/>
              <a:t>Tsuki es un nuevo emprendimiento de las hermanas Ogusuku, empezó como una idea pequeña incluso se podría decir un hobbie de hacer postres y repostería, pero debido a su gran calidad de elaboración y difusión por sus propias cuentas de redes sociales, las personas de su entorno empezaron a hacer pedidos, al principio simples, pero con el pasar del tiempo empezaron a recibir pedidos más personalizados. En poco tiempo han crecido exponencialmente y ahora su marca personal es muy conocida en el medio.</a:t>
            </a:r>
            <a:endParaRPr lang="es-PE" dirty="0"/>
          </a:p>
        </p:txBody>
      </p:sp>
    </p:spTree>
    <p:extLst>
      <p:ext uri="{BB962C8B-B14F-4D97-AF65-F5344CB8AC3E}">
        <p14:creationId xmlns:p14="http://schemas.microsoft.com/office/powerpoint/2010/main" val="1379207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11003729-4F29-7C30-EECE-A265B439A0ED}"/>
              </a:ext>
            </a:extLst>
          </p:cNvPr>
          <p:cNvSpPr>
            <a:spLocks noGrp="1"/>
          </p:cNvSpPr>
          <p:nvPr>
            <p:ph type="title"/>
          </p:nvPr>
        </p:nvSpPr>
        <p:spPr>
          <a:xfrm>
            <a:off x="952108" y="954756"/>
            <a:ext cx="2730414" cy="4946003"/>
          </a:xfrm>
        </p:spPr>
        <p:txBody>
          <a:bodyPr>
            <a:normAutofit/>
          </a:bodyPr>
          <a:lstStyle/>
          <a:p>
            <a:r>
              <a:rPr lang="es-PE" sz="3700">
                <a:solidFill>
                  <a:srgbClr val="FFFFFF"/>
                </a:solidFill>
              </a:rPr>
              <a:t>Identificación del problema</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FA13015F-24B9-414E-2928-1A2E70A602C2}"/>
              </a:ext>
            </a:extLst>
          </p:cNvPr>
          <p:cNvSpPr>
            <a:spLocks noGrp="1"/>
          </p:cNvSpPr>
          <p:nvPr>
            <p:ph idx="1"/>
          </p:nvPr>
        </p:nvSpPr>
        <p:spPr>
          <a:xfrm>
            <a:off x="5140934" y="469900"/>
            <a:ext cx="5953630" cy="5405968"/>
          </a:xfrm>
        </p:spPr>
        <p:txBody>
          <a:bodyPr anchor="ctr">
            <a:normAutofit/>
          </a:bodyPr>
          <a:lstStyle/>
          <a:p>
            <a:pPr algn="just"/>
            <a:r>
              <a:rPr lang="es-MX" dirty="0"/>
              <a:t>La gestión en general de Tsuki no es la más adecuada ya que al evolucionar tan rápido se han encontrado con ciertos problemas como la organización en los pedidos y la promoción de su marca, además de la recepción de pedidos de los clientes</a:t>
            </a:r>
            <a:endParaRPr lang="es-PE" dirty="0"/>
          </a:p>
        </p:txBody>
      </p:sp>
    </p:spTree>
    <p:extLst>
      <p:ext uri="{BB962C8B-B14F-4D97-AF65-F5344CB8AC3E}">
        <p14:creationId xmlns:p14="http://schemas.microsoft.com/office/powerpoint/2010/main" val="262648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6E5E839-040E-4D3E-B50A-8D803DFE4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FF3F4B4-A2E6-47B5-92FB-37BEEAFA4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997361B-A83A-A688-A9EC-ADE5CD7B76AD}"/>
              </a:ext>
            </a:extLst>
          </p:cNvPr>
          <p:cNvSpPr>
            <a:spLocks noGrp="1"/>
          </p:cNvSpPr>
          <p:nvPr>
            <p:ph type="title"/>
          </p:nvPr>
        </p:nvSpPr>
        <p:spPr>
          <a:xfrm>
            <a:off x="640080" y="635508"/>
            <a:ext cx="3354470" cy="5586984"/>
          </a:xfrm>
        </p:spPr>
        <p:txBody>
          <a:bodyPr>
            <a:normAutofit/>
          </a:bodyPr>
          <a:lstStyle/>
          <a:p>
            <a:r>
              <a:rPr lang="es-PE">
                <a:solidFill>
                  <a:schemeClr val="tx2"/>
                </a:solidFill>
              </a:rPr>
              <a:t>Planteamiento de la solución</a:t>
            </a:r>
          </a:p>
        </p:txBody>
      </p:sp>
      <p:sp>
        <p:nvSpPr>
          <p:cNvPr id="12" name="Rectangle 11">
            <a:extLst>
              <a:ext uri="{FF2B5EF4-FFF2-40B4-BE49-F238E27FC236}">
                <a16:creationId xmlns:a16="http://schemas.microsoft.com/office/drawing/2014/main" id="{1D124D17-3A82-47D5-80C1-F990ABB1E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4082" y="469900"/>
            <a:ext cx="658298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A09548A4-4E48-5A96-2400-2940CCF89A6B}"/>
              </a:ext>
            </a:extLst>
          </p:cNvPr>
          <p:cNvSpPr>
            <a:spLocks noGrp="1"/>
          </p:cNvSpPr>
          <p:nvPr>
            <p:ph idx="1"/>
          </p:nvPr>
        </p:nvSpPr>
        <p:spPr>
          <a:xfrm>
            <a:off x="5617804" y="954756"/>
            <a:ext cx="5613283" cy="4853888"/>
          </a:xfrm>
        </p:spPr>
        <p:txBody>
          <a:bodyPr anchor="ctr">
            <a:normAutofit/>
          </a:bodyPr>
          <a:lstStyle/>
          <a:p>
            <a:pPr algn="just"/>
            <a:r>
              <a:rPr lang="es-MX" sz="2200" dirty="0">
                <a:solidFill>
                  <a:schemeClr val="bg1"/>
                </a:solidFill>
              </a:rPr>
              <a:t>Viendo el gran avance que han hecho las hermanas con Tsuki, ahora hemos notado la necesidad de resolver algunos inconvenientes que de subsanar harían su negocio mucho más fructífero para dar el siguiente gran paso de calidad que todo el mundo espera de ellas, de modo que se ha propuesto la elaboración de una app de pedidos personalizada, con distintos módulos como el registro de clientes, catalogo de productos, carrito de compras con el proceso de pago y envío, contacto; y para la gestión de la empresa los módulos de ranking de clientes y lista de pedidos pendientes e históricos. </a:t>
            </a:r>
            <a:endParaRPr lang="es-PE" sz="2200" dirty="0">
              <a:solidFill>
                <a:schemeClr val="bg1"/>
              </a:solidFill>
            </a:endParaRPr>
          </a:p>
        </p:txBody>
      </p:sp>
      <p:sp>
        <p:nvSpPr>
          <p:cNvPr id="14" name="Rectangle 13">
            <a:extLst>
              <a:ext uri="{FF2B5EF4-FFF2-40B4-BE49-F238E27FC236}">
                <a16:creationId xmlns:a16="http://schemas.microsoft.com/office/drawing/2014/main" id="{AB4A78C8-C0E0-45DA-BC2C-2C8D4153B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8325" y="635508"/>
            <a:ext cx="6254496"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72152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8" name="Picture 7">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1" name="Picture 10">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3" name="Straight Connector 12">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5" name="Rectangle 14">
            <a:extLst>
              <a:ext uri="{FF2B5EF4-FFF2-40B4-BE49-F238E27FC236}">
                <a16:creationId xmlns:a16="http://schemas.microsoft.com/office/drawing/2014/main" id="{22C7FDF9-C2A1-45C5-A49B-8B1CA2A3C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5"/>
            <a:stretch/>
          </a:blipFill>
          <a:ln w="15875" cap="flat" cmpd="sng" algn="ctr">
            <a:solidFill>
              <a:srgbClr val="AB946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17" name="Picture 16">
            <a:extLst>
              <a:ext uri="{FF2B5EF4-FFF2-40B4-BE49-F238E27FC236}">
                <a16:creationId xmlns:a16="http://schemas.microsoft.com/office/drawing/2014/main" id="{8D8988FF-4B5F-49A9-BB7F-B49C1610F1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a:extLst>
              <a:ext uri="{FF2B5EF4-FFF2-40B4-BE49-F238E27FC236}">
                <a16:creationId xmlns:a16="http://schemas.microsoft.com/office/drawing/2014/main" id="{4C2A0096-BBC3-B396-5196-49A8CABD5D57}"/>
              </a:ext>
            </a:extLst>
          </p:cNvPr>
          <p:cNvSpPr>
            <a:spLocks noGrp="1"/>
          </p:cNvSpPr>
          <p:nvPr>
            <p:ph type="title"/>
          </p:nvPr>
        </p:nvSpPr>
        <p:spPr>
          <a:xfrm>
            <a:off x="2692398" y="1871131"/>
            <a:ext cx="6815669" cy="1515533"/>
          </a:xfrm>
        </p:spPr>
        <p:txBody>
          <a:bodyPr vert="horz" lIns="91440" tIns="45720" rIns="91440" bIns="45720" rtlCol="0" anchor="b">
            <a:normAutofit/>
          </a:bodyPr>
          <a:lstStyle/>
          <a:p>
            <a:r>
              <a:rPr lang="es-PE" sz="5000" dirty="0"/>
              <a:t>Evidencias</a:t>
            </a:r>
            <a:r>
              <a:rPr lang="en-US" sz="5000" dirty="0"/>
              <a:t> del </a:t>
            </a:r>
            <a:r>
              <a:rPr lang="es-PE" sz="5000" dirty="0"/>
              <a:t>repositorio</a:t>
            </a:r>
          </a:p>
        </p:txBody>
      </p:sp>
      <p:cxnSp>
        <p:nvCxnSpPr>
          <p:cNvPr id="19" name="Straight Connector 18">
            <a:extLst>
              <a:ext uri="{FF2B5EF4-FFF2-40B4-BE49-F238E27FC236}">
                <a16:creationId xmlns:a16="http://schemas.microsoft.com/office/drawing/2014/main" id="{CE580401-353D-4D90-9CA7-316BFD718E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6484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nterfaz de usuario gráfica, Texto, Aplicación&#10;&#10;Descripción generada automáticamente">
            <a:extLst>
              <a:ext uri="{FF2B5EF4-FFF2-40B4-BE49-F238E27FC236}">
                <a16:creationId xmlns:a16="http://schemas.microsoft.com/office/drawing/2014/main" id="{0E879842-324F-0B11-0457-757D3A1286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363" y="969384"/>
            <a:ext cx="9975273" cy="4543425"/>
          </a:xfrm>
          <a:prstGeom prst="rect">
            <a:avLst/>
          </a:prstGeom>
        </p:spPr>
      </p:pic>
      <p:sp>
        <p:nvSpPr>
          <p:cNvPr id="4" name="Rectángulo 3">
            <a:extLst>
              <a:ext uri="{FF2B5EF4-FFF2-40B4-BE49-F238E27FC236}">
                <a16:creationId xmlns:a16="http://schemas.microsoft.com/office/drawing/2014/main" id="{7556E01E-E2AD-6765-CD20-1C3F9CEA6429}"/>
              </a:ext>
            </a:extLst>
          </p:cNvPr>
          <p:cNvSpPr/>
          <p:nvPr/>
        </p:nvSpPr>
        <p:spPr>
          <a:xfrm>
            <a:off x="10041114" y="5657783"/>
            <a:ext cx="891461" cy="461665"/>
          </a:xfrm>
          <a:prstGeom prst="rect">
            <a:avLst/>
          </a:prstGeom>
          <a:noFill/>
        </p:spPr>
        <p:txBody>
          <a:bodyPr wrap="non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Angel</a:t>
            </a:r>
          </a:p>
        </p:txBody>
      </p:sp>
    </p:spTree>
    <p:extLst>
      <p:ext uri="{BB962C8B-B14F-4D97-AF65-F5344CB8AC3E}">
        <p14:creationId xmlns:p14="http://schemas.microsoft.com/office/powerpoint/2010/main" val="45871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Interfaz de usuario gráfica, Aplicación, Teams&#10;&#10;Descripción generada automáticamente">
            <a:extLst>
              <a:ext uri="{FF2B5EF4-FFF2-40B4-BE49-F238E27FC236}">
                <a16:creationId xmlns:a16="http://schemas.microsoft.com/office/drawing/2014/main" id="{78CEEA2E-545F-DD3B-C1A4-8FF794FF9B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45" y="1178025"/>
            <a:ext cx="10371073" cy="4391501"/>
          </a:xfrm>
          <a:prstGeom prst="rect">
            <a:avLst/>
          </a:prstGeom>
        </p:spPr>
      </p:pic>
      <p:sp>
        <p:nvSpPr>
          <p:cNvPr id="8" name="Rectángulo 7">
            <a:extLst>
              <a:ext uri="{FF2B5EF4-FFF2-40B4-BE49-F238E27FC236}">
                <a16:creationId xmlns:a16="http://schemas.microsoft.com/office/drawing/2014/main" id="{8D5C671D-0088-58F3-31DA-22CBDB719AB1}"/>
              </a:ext>
            </a:extLst>
          </p:cNvPr>
          <p:cNvSpPr/>
          <p:nvPr/>
        </p:nvSpPr>
        <p:spPr>
          <a:xfrm>
            <a:off x="10041114" y="5657783"/>
            <a:ext cx="891461" cy="461665"/>
          </a:xfrm>
          <a:prstGeom prst="rect">
            <a:avLst/>
          </a:prstGeom>
          <a:noFill/>
        </p:spPr>
        <p:txBody>
          <a:bodyPr wrap="non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Angel</a:t>
            </a:r>
          </a:p>
        </p:txBody>
      </p:sp>
    </p:spTree>
    <p:extLst>
      <p:ext uri="{BB962C8B-B14F-4D97-AF65-F5344CB8AC3E}">
        <p14:creationId xmlns:p14="http://schemas.microsoft.com/office/powerpoint/2010/main" val="1738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nterfaz de usuario gráfica, Texto, Aplicación, Chat o mensaje de texto, Sitio web&#10;&#10;Descripción generada automáticamente">
            <a:extLst>
              <a:ext uri="{FF2B5EF4-FFF2-40B4-BE49-F238E27FC236}">
                <a16:creationId xmlns:a16="http://schemas.microsoft.com/office/drawing/2014/main" id="{B25E9CED-C91D-4BEA-D721-00BB86B0F8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204912"/>
            <a:ext cx="8991600" cy="4448175"/>
          </a:xfrm>
          <a:prstGeom prst="rect">
            <a:avLst/>
          </a:prstGeom>
        </p:spPr>
      </p:pic>
      <p:sp>
        <p:nvSpPr>
          <p:cNvPr id="4" name="Rectángulo 3">
            <a:extLst>
              <a:ext uri="{FF2B5EF4-FFF2-40B4-BE49-F238E27FC236}">
                <a16:creationId xmlns:a16="http://schemas.microsoft.com/office/drawing/2014/main" id="{DA0C9F06-04D5-1C0A-F0BA-72D56FAC2412}"/>
              </a:ext>
            </a:extLst>
          </p:cNvPr>
          <p:cNvSpPr/>
          <p:nvPr/>
        </p:nvSpPr>
        <p:spPr>
          <a:xfrm>
            <a:off x="9889566" y="5657783"/>
            <a:ext cx="1194558" cy="461665"/>
          </a:xfrm>
          <a:prstGeom prst="rect">
            <a:avLst/>
          </a:prstGeom>
          <a:noFill/>
        </p:spPr>
        <p:txBody>
          <a:bodyPr wrap="non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Damaris</a:t>
            </a:r>
          </a:p>
        </p:txBody>
      </p:sp>
    </p:spTree>
    <p:extLst>
      <p:ext uri="{BB962C8B-B14F-4D97-AF65-F5344CB8AC3E}">
        <p14:creationId xmlns:p14="http://schemas.microsoft.com/office/powerpoint/2010/main" val="1391562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8" name="Picture 7">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1" name="Picture 10">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3" name="Straight Connector 12">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3D6DABB5-1FC3-4E21-AC84-4685B03C9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5">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C5790B5-250E-45E6-A05D-C3D1D459B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19" name="Group 18">
            <a:extLst>
              <a:ext uri="{FF2B5EF4-FFF2-40B4-BE49-F238E27FC236}">
                <a16:creationId xmlns:a16="http://schemas.microsoft.com/office/drawing/2014/main" id="{68158C4B-1BFE-4F6D-B2C1-0066FA1193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20" name="Rounded Rectangle 17">
              <a:extLst>
                <a:ext uri="{FF2B5EF4-FFF2-40B4-BE49-F238E27FC236}">
                  <a16:creationId xmlns:a16="http://schemas.microsoft.com/office/drawing/2014/main" id="{4A8E3562-03A2-4AF3-89BB-B227ED326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BD9DF111-5BF8-4312-BECB-94BBCF29ECC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22" name="Rounded Rectangle 20">
              <a:extLst>
                <a:ext uri="{FF2B5EF4-FFF2-40B4-BE49-F238E27FC236}">
                  <a16:creationId xmlns:a16="http://schemas.microsoft.com/office/drawing/2014/main" id="{9EEB3A31-82B4-41D6-BEAB-3CC49BBC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28C66B30-E9F1-40DD-A809-6A1282E237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ítulo 1">
            <a:extLst>
              <a:ext uri="{FF2B5EF4-FFF2-40B4-BE49-F238E27FC236}">
                <a16:creationId xmlns:a16="http://schemas.microsoft.com/office/drawing/2014/main" id="{C296D4DB-3437-1A06-7002-FEF6FF0F971A}"/>
              </a:ext>
            </a:extLst>
          </p:cNvPr>
          <p:cNvSpPr>
            <a:spLocks noGrp="1"/>
          </p:cNvSpPr>
          <p:nvPr>
            <p:ph type="title"/>
          </p:nvPr>
        </p:nvSpPr>
        <p:spPr>
          <a:xfrm>
            <a:off x="2692398" y="1871131"/>
            <a:ext cx="6815669" cy="1515533"/>
          </a:xfrm>
        </p:spPr>
        <p:txBody>
          <a:bodyPr vert="horz" lIns="91440" tIns="45720" rIns="91440" bIns="45720" rtlCol="0" anchor="b">
            <a:normAutofit/>
          </a:bodyPr>
          <a:lstStyle/>
          <a:p>
            <a:r>
              <a:rPr lang="en-US" sz="5400"/>
              <a:t>Diseño de prototipo</a:t>
            </a:r>
          </a:p>
        </p:txBody>
      </p:sp>
      <p:cxnSp>
        <p:nvCxnSpPr>
          <p:cNvPr id="25" name="Straight Connector 24">
            <a:extLst>
              <a:ext uri="{FF2B5EF4-FFF2-40B4-BE49-F238E27FC236}">
                <a16:creationId xmlns:a16="http://schemas.microsoft.com/office/drawing/2014/main" id="{14319AF2-886A-4C5D-B34C-17FCB0267E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5661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TM02900743[[fn=Orgánico]]</Template>
  <TotalTime>69</TotalTime>
  <Words>268</Words>
  <Application>Microsoft Office PowerPoint</Application>
  <PresentationFormat>Panorámica</PresentationFormat>
  <Paragraphs>14</Paragraphs>
  <Slides>10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Garamond</vt:lpstr>
      <vt:lpstr>Orgánico</vt:lpstr>
      <vt:lpstr>Proyecto App Móviles</vt:lpstr>
      <vt:lpstr>Contexto Actual</vt:lpstr>
      <vt:lpstr>Identificación del problema</vt:lpstr>
      <vt:lpstr>Planteamiento de la solución</vt:lpstr>
      <vt:lpstr>Evidencias del repositorio</vt:lpstr>
      <vt:lpstr>Presentación de PowerPoint</vt:lpstr>
      <vt:lpstr>Presentación de PowerPoint</vt:lpstr>
      <vt:lpstr>Presentación de PowerPoint</vt:lpstr>
      <vt:lpstr>Diseño de prototipo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App Móviles</dc:title>
  <dc:creator>Angel Eduardo Cordova Baquijano</dc:creator>
  <cp:lastModifiedBy>Angel Eduardo Cordova Baquijano</cp:lastModifiedBy>
  <cp:revision>2</cp:revision>
  <dcterms:created xsi:type="dcterms:W3CDTF">2022-06-04T06:44:01Z</dcterms:created>
  <dcterms:modified xsi:type="dcterms:W3CDTF">2022-06-04T07:53:51Z</dcterms:modified>
</cp:coreProperties>
</file>