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3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69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3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7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3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544" y="1106425"/>
            <a:ext cx="7184502" cy="2491918"/>
          </a:xfrm>
        </p:spPr>
        <p:txBody>
          <a:bodyPr>
            <a:normAutofit fontScale="90000"/>
          </a:bodyPr>
          <a:lstStyle/>
          <a:p>
            <a:r>
              <a:rPr dirty="0" err="1"/>
              <a:t>Optimización</a:t>
            </a:r>
            <a:r>
              <a:rPr dirty="0"/>
              <a:t> de </a:t>
            </a:r>
            <a:r>
              <a:rPr dirty="0" err="1"/>
              <a:t>Inventario</a:t>
            </a:r>
            <a:r>
              <a:rPr dirty="0"/>
              <a:t> y </a:t>
            </a:r>
            <a:r>
              <a:rPr dirty="0" err="1"/>
              <a:t>Planificación</a:t>
            </a:r>
            <a:r>
              <a:rPr dirty="0"/>
              <a:t> de </a:t>
            </a:r>
            <a:r>
              <a:rPr dirty="0" err="1"/>
              <a:t>Limpieza</a:t>
            </a:r>
            <a:r>
              <a:rPr dirty="0"/>
              <a:t> con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790363"/>
            <a:ext cx="7080026" cy="1049867"/>
          </a:xfrm>
        </p:spPr>
        <p:txBody>
          <a:bodyPr/>
          <a:lstStyle/>
          <a:p>
            <a:r>
              <a:rPr dirty="0" err="1"/>
              <a:t>CleanPro</a:t>
            </a:r>
            <a:r>
              <a:rPr dirty="0"/>
              <a:t> Industrial Services</a:t>
            </a:r>
          </a:p>
          <a:p>
            <a:r>
              <a:rPr dirty="0"/>
              <a:t>Proyecto con RAG + LLM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1CBC6A-AA19-FE34-7494-DAD1BADB25FC}"/>
              </a:ext>
            </a:extLst>
          </p:cNvPr>
          <p:cNvSpPr txBox="1"/>
          <p:nvPr/>
        </p:nvSpPr>
        <p:spPr>
          <a:xfrm>
            <a:off x="6574536" y="5376672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Nicola Osses</a:t>
            </a:r>
            <a:br>
              <a:rPr lang="es-CL" dirty="0"/>
            </a:br>
            <a:r>
              <a:rPr lang="es-CL" dirty="0"/>
              <a:t>Benjamin Osses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Inventari</a:t>
            </a:r>
            <a:r>
              <a:rPr lang="es-CL" dirty="0"/>
              <a:t>o</a:t>
            </a:r>
            <a:r>
              <a:rPr dirty="0"/>
              <a:t> </a:t>
            </a:r>
            <a:r>
              <a:rPr dirty="0" err="1"/>
              <a:t>disperso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planillas</a:t>
            </a:r>
            <a:r>
              <a:rPr dirty="0"/>
              <a:t> → </a:t>
            </a:r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reposición</a:t>
            </a:r>
            <a:endParaRPr dirty="0"/>
          </a:p>
          <a:p>
            <a:pPr marL="0" indent="0">
              <a:buNone/>
            </a:pPr>
            <a:r>
              <a:rPr dirty="0"/>
              <a:t>• Falta de </a:t>
            </a:r>
            <a:r>
              <a:rPr dirty="0" err="1"/>
              <a:t>visibilidad</a:t>
            </a:r>
            <a:r>
              <a:rPr dirty="0"/>
              <a:t> de stock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sucursal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Dificultad</a:t>
            </a:r>
            <a:r>
              <a:rPr dirty="0"/>
              <a:t> para </a:t>
            </a:r>
            <a:r>
              <a:rPr dirty="0" err="1"/>
              <a:t>coordinar</a:t>
            </a:r>
            <a:r>
              <a:rPr dirty="0"/>
              <a:t> </a:t>
            </a:r>
            <a:r>
              <a:rPr dirty="0" err="1"/>
              <a:t>turnos</a:t>
            </a:r>
            <a:r>
              <a:rPr dirty="0"/>
              <a:t> y </a:t>
            </a:r>
            <a:r>
              <a:rPr dirty="0" err="1"/>
              <a:t>horarios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Reclamos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 (Caterpillar)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desabastecimiento</a:t>
            </a:r>
            <a:r>
              <a:rPr dirty="0"/>
              <a:t> o </a:t>
            </a:r>
            <a:r>
              <a:rPr dirty="0" err="1"/>
              <a:t>limpieza</a:t>
            </a:r>
            <a:r>
              <a:rPr dirty="0"/>
              <a:t> </a:t>
            </a:r>
            <a:r>
              <a:rPr dirty="0" err="1"/>
              <a:t>incompleta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Implementar</a:t>
            </a:r>
            <a:r>
              <a:rPr dirty="0"/>
              <a:t> un </a:t>
            </a:r>
            <a:r>
              <a:rPr dirty="0" err="1"/>
              <a:t>asistente</a:t>
            </a:r>
            <a:r>
              <a:rPr dirty="0"/>
              <a:t> </a:t>
            </a:r>
            <a:r>
              <a:rPr dirty="0" err="1"/>
              <a:t>inteligente</a:t>
            </a:r>
            <a:r>
              <a:rPr dirty="0"/>
              <a:t> (RAG + LLM) para </a:t>
            </a:r>
            <a:r>
              <a:rPr dirty="0" err="1"/>
              <a:t>consultas</a:t>
            </a:r>
            <a:r>
              <a:rPr dirty="0"/>
              <a:t> de </a:t>
            </a:r>
            <a:r>
              <a:rPr dirty="0" err="1"/>
              <a:t>inventario</a:t>
            </a:r>
            <a:r>
              <a:rPr dirty="0"/>
              <a:t> y </a:t>
            </a:r>
            <a:r>
              <a:rPr dirty="0" err="1"/>
              <a:t>turnos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Generar</a:t>
            </a:r>
            <a:r>
              <a:rPr dirty="0"/>
              <a:t> </a:t>
            </a:r>
            <a:r>
              <a:rPr dirty="0" err="1"/>
              <a:t>recomendaciones</a:t>
            </a:r>
            <a:r>
              <a:rPr dirty="0"/>
              <a:t> </a:t>
            </a:r>
            <a:r>
              <a:rPr dirty="0" err="1"/>
              <a:t>automáticas</a:t>
            </a:r>
            <a:r>
              <a:rPr dirty="0"/>
              <a:t> de </a:t>
            </a:r>
            <a:r>
              <a:rPr dirty="0" err="1"/>
              <a:t>reposición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consumo</a:t>
            </a:r>
            <a:r>
              <a:rPr dirty="0"/>
              <a:t> histórico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Permitir</a:t>
            </a:r>
            <a:r>
              <a:rPr dirty="0"/>
              <a:t> 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lenguaje</a:t>
            </a:r>
            <a:r>
              <a:rPr dirty="0"/>
              <a:t> natural con </a:t>
            </a:r>
            <a:r>
              <a:rPr dirty="0" err="1"/>
              <a:t>evidencia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Mejorar</a:t>
            </a:r>
            <a:r>
              <a:rPr dirty="0"/>
              <a:t> la </a:t>
            </a:r>
            <a:r>
              <a:rPr dirty="0" err="1"/>
              <a:t>planificación</a:t>
            </a:r>
            <a:r>
              <a:rPr dirty="0"/>
              <a:t> de </a:t>
            </a:r>
            <a:r>
              <a:rPr dirty="0" err="1"/>
              <a:t>limpieza</a:t>
            </a:r>
            <a:r>
              <a:rPr dirty="0"/>
              <a:t> y </a:t>
            </a:r>
            <a:r>
              <a:rPr dirty="0" err="1"/>
              <a:t>asignación</a:t>
            </a:r>
            <a:r>
              <a:rPr dirty="0"/>
              <a:t> de personal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Solución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8275774" cy="451595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Pipeline RAG: </a:t>
            </a:r>
            <a:r>
              <a:rPr dirty="0" err="1"/>
              <a:t>Ingestión</a:t>
            </a:r>
            <a:r>
              <a:rPr dirty="0"/>
              <a:t> → Embeddings → </a:t>
            </a:r>
            <a:r>
              <a:rPr dirty="0" err="1"/>
              <a:t>Vectorstore</a:t>
            </a:r>
            <a:r>
              <a:rPr dirty="0"/>
              <a:t> → Retriever → LLM</a:t>
            </a:r>
          </a:p>
          <a:p>
            <a:pPr marL="0" indent="0">
              <a:buNone/>
            </a:pPr>
            <a:r>
              <a:rPr dirty="0"/>
              <a:t>• Fuentes de </a:t>
            </a:r>
            <a:r>
              <a:rPr dirty="0" err="1"/>
              <a:t>datos</a:t>
            </a:r>
            <a:r>
              <a:rPr dirty="0"/>
              <a:t>: </a:t>
            </a:r>
            <a:r>
              <a:rPr dirty="0" err="1"/>
              <a:t>Inventario</a:t>
            </a:r>
            <a:r>
              <a:rPr dirty="0"/>
              <a:t>, </a:t>
            </a:r>
            <a:r>
              <a:rPr dirty="0" err="1"/>
              <a:t>turnos</a:t>
            </a:r>
            <a:r>
              <a:rPr dirty="0"/>
              <a:t>, </a:t>
            </a:r>
            <a:r>
              <a:rPr dirty="0" err="1"/>
              <a:t>fichas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y </a:t>
            </a:r>
            <a:r>
              <a:rPr dirty="0" err="1"/>
              <a:t>normativas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Interfaz</a:t>
            </a:r>
            <a:r>
              <a:rPr dirty="0"/>
              <a:t> web para </a:t>
            </a:r>
            <a:r>
              <a:rPr dirty="0" err="1"/>
              <a:t>supervisores</a:t>
            </a:r>
            <a:r>
              <a:rPr dirty="0"/>
              <a:t> (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lenguaje</a:t>
            </a:r>
            <a:r>
              <a:rPr dirty="0"/>
              <a:t> natural)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Respuestas</a:t>
            </a:r>
            <a:r>
              <a:rPr dirty="0"/>
              <a:t> con </a:t>
            </a:r>
            <a:r>
              <a:rPr dirty="0" err="1"/>
              <a:t>evidencia</a:t>
            </a:r>
            <a:r>
              <a:rPr dirty="0"/>
              <a:t> </a:t>
            </a:r>
            <a:r>
              <a:rPr dirty="0" err="1"/>
              <a:t>verificable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Reducción</a:t>
            </a:r>
            <a:r>
              <a:rPr dirty="0"/>
              <a:t> de </a:t>
            </a:r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inventario</a:t>
            </a:r>
            <a:endParaRPr dirty="0"/>
          </a:p>
          <a:p>
            <a:pPr marL="0" indent="0">
              <a:buNone/>
            </a:pPr>
            <a:r>
              <a:rPr dirty="0"/>
              <a:t>• Mayor </a:t>
            </a:r>
            <a:r>
              <a:rPr dirty="0" err="1"/>
              <a:t>eficiencia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planificación</a:t>
            </a:r>
            <a:r>
              <a:rPr dirty="0"/>
              <a:t> de </a:t>
            </a:r>
            <a:r>
              <a:rPr dirty="0" err="1"/>
              <a:t>turnos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Transparencia</a:t>
            </a:r>
            <a:r>
              <a:rPr dirty="0"/>
              <a:t> y </a:t>
            </a:r>
            <a:r>
              <a:rPr dirty="0" err="1"/>
              <a:t>trazabilidad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respuestas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satisfacción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 (Caterpillar)</a:t>
            </a:r>
          </a:p>
          <a:p>
            <a:pPr marL="0" indent="0">
              <a:buNone/>
            </a:pPr>
            <a:r>
              <a:rPr dirty="0"/>
              <a:t>• Futuro: </a:t>
            </a:r>
            <a:r>
              <a:rPr dirty="0" err="1"/>
              <a:t>integración</a:t>
            </a:r>
            <a:r>
              <a:rPr dirty="0"/>
              <a:t> con ERP para </a:t>
            </a:r>
            <a:r>
              <a:rPr dirty="0" err="1"/>
              <a:t>pedidos</a:t>
            </a:r>
            <a:r>
              <a:rPr dirty="0"/>
              <a:t> y </a:t>
            </a:r>
            <a:r>
              <a:rPr dirty="0" err="1"/>
              <a:t>alertas</a:t>
            </a:r>
            <a:r>
              <a:rPr dirty="0"/>
              <a:t> </a:t>
            </a:r>
            <a:r>
              <a:rPr dirty="0" err="1"/>
              <a:t>automáticas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Pipeline RAG — </a:t>
            </a:r>
            <a:r>
              <a:rPr dirty="0" err="1"/>
              <a:t>Arquitectura</a:t>
            </a:r>
            <a:endParaRPr dirty="0"/>
          </a:p>
        </p:txBody>
      </p:sp>
      <p:sp>
        <p:nvSpPr>
          <p:cNvPr id="6" name="AutoShape 2" descr="Imagen cargada">
            <a:extLst>
              <a:ext uri="{FF2B5EF4-FFF2-40B4-BE49-F238E27FC236}">
                <a16:creationId xmlns:a16="http://schemas.microsoft.com/office/drawing/2014/main" id="{47CE6A87-8149-0128-2A42-71FCB60D5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108" y="1271016"/>
            <a:ext cx="8475891" cy="46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Imagen cargada">
            <a:extLst>
              <a:ext uri="{FF2B5EF4-FFF2-40B4-BE49-F238E27FC236}">
                <a16:creationId xmlns:a16="http://schemas.microsoft.com/office/drawing/2014/main" id="{2902336F-0046-027C-7373-DF633D696B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685288" cy="268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6" descr="Imagen cargada">
            <a:extLst>
              <a:ext uri="{FF2B5EF4-FFF2-40B4-BE49-F238E27FC236}">
                <a16:creationId xmlns:a16="http://schemas.microsoft.com/office/drawing/2014/main" id="{7664BD69-9014-F331-DA51-28A5BD4047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F4F7B1-349D-F715-9CBB-4EBF70A0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1" y="1580050"/>
            <a:ext cx="7915947" cy="437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3160-B171-0AB8-F2CE-F954B717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7BC-E03F-7D80-94D5-A9073914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10887"/>
            <a:ext cx="7765322" cy="970450"/>
          </a:xfrm>
        </p:spPr>
        <p:txBody>
          <a:bodyPr/>
          <a:lstStyle/>
          <a:p>
            <a:r>
              <a:rPr lang="es-CL" dirty="0"/>
              <a:t>Explicación de </a:t>
            </a:r>
            <a:r>
              <a:rPr dirty="0" err="1"/>
              <a:t>Arquitectura</a:t>
            </a:r>
            <a:endParaRPr dirty="0"/>
          </a:p>
        </p:txBody>
      </p:sp>
      <p:sp>
        <p:nvSpPr>
          <p:cNvPr id="6" name="AutoShape 2" descr="Imagen cargada">
            <a:extLst>
              <a:ext uri="{FF2B5EF4-FFF2-40B4-BE49-F238E27FC236}">
                <a16:creationId xmlns:a16="http://schemas.microsoft.com/office/drawing/2014/main" id="{0BA4C0F2-D71C-AFFC-8B70-FAD22BA286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108" y="1271016"/>
            <a:ext cx="8475891" cy="46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4" descr="Imagen cargada">
            <a:extLst>
              <a:ext uri="{FF2B5EF4-FFF2-40B4-BE49-F238E27FC236}">
                <a16:creationId xmlns:a16="http://schemas.microsoft.com/office/drawing/2014/main" id="{B90FC7CB-0370-89C9-74D5-2D389AD2B2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685288" cy="268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6" descr="Imagen cargada">
            <a:extLst>
              <a:ext uri="{FF2B5EF4-FFF2-40B4-BE49-F238E27FC236}">
                <a16:creationId xmlns:a16="http://schemas.microsoft.com/office/drawing/2014/main" id="{3338D39D-39C4-0225-DBB4-50F821BC3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26AE22-63B0-7508-1845-0F7F01C762CD}"/>
              </a:ext>
            </a:extLst>
          </p:cNvPr>
          <p:cNvSpPr txBox="1"/>
          <p:nvPr/>
        </p:nvSpPr>
        <p:spPr>
          <a:xfrm>
            <a:off x="725424" y="1473051"/>
            <a:ext cx="776532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 arquitectura del pipeline RAG para </a:t>
            </a:r>
            <a:r>
              <a:rPr lang="es-MX" sz="2000" dirty="0" err="1"/>
              <a:t>CleanPro</a:t>
            </a:r>
            <a:r>
              <a:rPr lang="es-MX" sz="2000" dirty="0"/>
              <a:t> integra distintas fuentes de información (planillas CSV/XLSX y fichas técnicas en PDF), que se procesan mediante un módulo de </a:t>
            </a:r>
            <a:r>
              <a:rPr lang="es-MX" sz="2000" b="1" dirty="0"/>
              <a:t>Ingestión &amp; </a:t>
            </a:r>
            <a:r>
              <a:rPr lang="es-MX" sz="2000" b="1" dirty="0" err="1"/>
              <a:t>Chunking</a:t>
            </a:r>
            <a:r>
              <a:rPr lang="es-MX" sz="2000" dirty="0"/>
              <a:t> para normalizar y dividir los documentos en fragmentos coherentes.</a:t>
            </a:r>
          </a:p>
          <a:p>
            <a:br>
              <a:rPr lang="es-MX" sz="2000" dirty="0"/>
            </a:br>
            <a:r>
              <a:rPr lang="es-MX" sz="2000" dirty="0"/>
              <a:t>Estos fragmentos se convierten en </a:t>
            </a:r>
            <a:r>
              <a:rPr lang="es-MX" sz="2000" b="1" dirty="0" err="1"/>
              <a:t>embeddings</a:t>
            </a:r>
            <a:r>
              <a:rPr lang="es-MX" sz="2000" dirty="0"/>
              <a:t> y se almacenan en un </a:t>
            </a:r>
            <a:r>
              <a:rPr lang="es-MX" sz="2000" b="1" dirty="0" err="1"/>
              <a:t>Vectorstore</a:t>
            </a:r>
            <a:r>
              <a:rPr lang="es-MX" sz="2000" b="1" dirty="0"/>
              <a:t> (</a:t>
            </a:r>
            <a:r>
              <a:rPr lang="es-MX" sz="2000" b="1" dirty="0" err="1"/>
              <a:t>Chroma</a:t>
            </a:r>
            <a:r>
              <a:rPr lang="es-MX" sz="2000" b="1" dirty="0"/>
              <a:t>)</a:t>
            </a:r>
            <a:r>
              <a:rPr lang="es-MX" sz="2000" dirty="0"/>
              <a:t>, que permite búsquedas semánticas eficientes.</a:t>
            </a:r>
          </a:p>
          <a:p>
            <a:endParaRPr lang="es-MX" sz="2000" dirty="0"/>
          </a:p>
          <a:p>
            <a:r>
              <a:rPr lang="es-MX" sz="2000" dirty="0"/>
              <a:t>Cuando un usuario realiza una consulta, el </a:t>
            </a:r>
            <a:r>
              <a:rPr lang="es-MX" sz="2000" b="1" dirty="0" err="1"/>
              <a:t>Retriever</a:t>
            </a:r>
            <a:r>
              <a:rPr lang="es-MX" sz="2000" dirty="0"/>
              <a:t> localiza la información más relevante en el </a:t>
            </a:r>
            <a:r>
              <a:rPr lang="es-MX" sz="2000" dirty="0" err="1"/>
              <a:t>vectorstore</a:t>
            </a:r>
            <a:r>
              <a:rPr lang="es-MX" sz="2000" dirty="0"/>
              <a:t> y se la entrega al </a:t>
            </a:r>
            <a:r>
              <a:rPr lang="es-MX" sz="2000" b="1" dirty="0"/>
              <a:t>LLM Responder</a:t>
            </a:r>
            <a:r>
              <a:rPr lang="es-MX" sz="2000" dirty="0"/>
              <a:t>, que genera respuestas contextualizadas y claras.</a:t>
            </a:r>
          </a:p>
          <a:p>
            <a:br>
              <a:rPr lang="es-MX" sz="2000" dirty="0"/>
            </a:br>
            <a:r>
              <a:rPr lang="es-MX" sz="2000" dirty="0"/>
              <a:t>Finalmente, los resultados se muestran en un </a:t>
            </a:r>
            <a:r>
              <a:rPr lang="es-MX" sz="2000" b="1" dirty="0" err="1"/>
              <a:t>Dashboard</a:t>
            </a:r>
            <a:r>
              <a:rPr lang="es-MX" sz="2000" b="1" dirty="0"/>
              <a:t> para Supervisores</a:t>
            </a:r>
            <a:r>
              <a:rPr lang="es-MX" sz="2000" dirty="0"/>
              <a:t>, donde se monitorean </a:t>
            </a:r>
            <a:r>
              <a:rPr lang="es-MX" sz="2000" b="1" dirty="0"/>
              <a:t>beneficios clave</a:t>
            </a:r>
            <a:r>
              <a:rPr lang="es-MX" sz="2000" dirty="0"/>
              <a:t> (menos errores, mayor eficiencia, satisfacción del cliente) y </a:t>
            </a:r>
            <a:r>
              <a:rPr lang="es-MX" sz="2000" b="1" dirty="0" err="1"/>
              <a:t>KPIs</a:t>
            </a:r>
            <a:r>
              <a:rPr lang="es-MX" sz="2000" b="1" dirty="0"/>
              <a:t> de éxito</a:t>
            </a:r>
            <a:r>
              <a:rPr lang="es-MX" sz="2000" dirty="0"/>
              <a:t> (exactitud factual, tiempo de respuesta, satisfacción de supervisores).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811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y Métricas de Éxito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Exactitud</a:t>
            </a:r>
            <a:r>
              <a:rPr dirty="0"/>
              <a:t> factual (% de </a:t>
            </a:r>
            <a:r>
              <a:rPr dirty="0" err="1"/>
              <a:t>respuestas</a:t>
            </a:r>
            <a:r>
              <a:rPr dirty="0"/>
              <a:t> </a:t>
            </a:r>
            <a:r>
              <a:rPr dirty="0" err="1"/>
              <a:t>correctas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Cobertura</a:t>
            </a:r>
            <a:r>
              <a:rPr dirty="0"/>
              <a:t> (% de </a:t>
            </a:r>
            <a:r>
              <a:rPr dirty="0" err="1"/>
              <a:t>preguntas</a:t>
            </a:r>
            <a:r>
              <a:rPr dirty="0"/>
              <a:t> </a:t>
            </a:r>
            <a:r>
              <a:rPr dirty="0" err="1"/>
              <a:t>contestables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Tiempo de respuest</a:t>
            </a:r>
            <a:r>
              <a:rPr lang="es-CL" dirty="0"/>
              <a:t>a</a:t>
            </a:r>
            <a:r>
              <a:rPr dirty="0"/>
              <a:t> del </a:t>
            </a:r>
            <a:r>
              <a:rPr dirty="0" err="1"/>
              <a:t>asistente</a:t>
            </a:r>
            <a:r>
              <a:rPr dirty="0"/>
              <a:t> (</a:t>
            </a:r>
            <a:r>
              <a:rPr dirty="0" err="1"/>
              <a:t>ms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Nivel de </a:t>
            </a:r>
            <a:r>
              <a:rPr dirty="0" err="1"/>
              <a:t>satisfacción</a:t>
            </a:r>
            <a:r>
              <a:rPr dirty="0"/>
              <a:t> de </a:t>
            </a:r>
            <a:r>
              <a:rPr dirty="0" err="1"/>
              <a:t>supervisores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D7CC4-EDFD-93D7-1B4F-31D861782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8468-E74B-C597-B3D7-773FDB4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6D2C-F758-C987-845F-91BDA55E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38" y="2098211"/>
            <a:ext cx="8065462" cy="1961726"/>
          </a:xfrm>
        </p:spPr>
        <p:txBody>
          <a:bodyPr/>
          <a:lstStyle/>
          <a:p>
            <a:pPr marL="0" indent="0">
              <a:buNone/>
            </a:pPr>
            <a:r>
              <a:rPr lang="es-CL" dirty="0">
                <a:effectLst/>
              </a:rPr>
              <a:t>El asistente CleanPro demuestra cómo un pipeline RAG puede resolver necesidades organizacionales reales con datos limitados, entregando respuestas claras, basadas en evidencia y accesibles tanto desde API como desde un frontend simple.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6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57</TotalTime>
  <Words>413</Words>
  <Application>Microsoft Office PowerPoint</Application>
  <PresentationFormat>Presentación en pantalla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Pizarra</vt:lpstr>
      <vt:lpstr>Optimización de Inventario y Planificación de Limpieza con IA</vt:lpstr>
      <vt:lpstr>Problemática</vt:lpstr>
      <vt:lpstr>Objetivos del Proyecto</vt:lpstr>
      <vt:lpstr>Solución Propuesta</vt:lpstr>
      <vt:lpstr>Beneficios Clave</vt:lpstr>
      <vt:lpstr>Pipeline RAG — Arquitectura</vt:lpstr>
      <vt:lpstr>Explicación de Arquitectura</vt:lpstr>
      <vt:lpstr>KPIs y Métricas de Éxito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Benjamin venegas osses</dc:creator>
  <cp:keywords/>
  <dc:description>generated using python-pptx</dc:description>
  <cp:lastModifiedBy>BENJAMIN . OSSES VENEGAS</cp:lastModifiedBy>
  <cp:revision>3</cp:revision>
  <dcterms:created xsi:type="dcterms:W3CDTF">2013-01-27T09:14:16Z</dcterms:created>
  <dcterms:modified xsi:type="dcterms:W3CDTF">2025-09-22T19:52:20Z</dcterms:modified>
  <cp:category/>
</cp:coreProperties>
</file>