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3EF7-64AF-8500-3B0A-1DB60FA1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EC18-FAF5-8B66-803E-CA5A05FA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5EDE-9E79-A865-21FD-F6A2822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905A-8CC8-CC5D-538F-829F167C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2FCE-68F9-FB75-6981-F4F7161C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F0C6-E542-BFB8-9187-400A7805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603B-86E1-034D-ED7E-201567A0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CA7B-74AD-103D-1DFC-F013A8FF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5881-75C5-4D9C-83B7-54147E05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2959-5F08-09A2-E4BF-D9BBAFA9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5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F4D4D-D862-4771-9AFC-A1063078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44A96-A7E0-4CBF-0B14-67C7347A1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8323-CE22-5E86-30A3-6A4064A5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E064-EB17-2C93-C0FD-9B9AB2F9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0D39-FFFC-DA61-6DA9-24B169D0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3B7A-D90F-4BED-2D17-45E5D76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DE8B-E743-30FC-5D59-2BE584D4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FFCC-4F23-7441-8686-8A50D471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DAF2-C6B4-590B-0BFF-2A3AAA0D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B8EE-D4B7-349B-E376-BAD0D659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6872-80D0-4784-72DD-EB0C25D0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CB7D-68F5-3530-03AA-B7A6FA58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EAAF-2987-9758-4CFF-4ABD9B58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AD5A-1DE3-7557-E876-B31D3374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CFBC-BDA4-7107-AF4F-6B50414B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0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EAD-80B8-DF5A-D475-C8B278D5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59AD-677A-F60C-D70D-7F161BF0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4DAC0-AE83-1CE2-FE2E-875A65A2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19C8-FF59-18E9-8EFC-300DA8C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15C2-5805-7A81-0922-4AD2552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30AE-EF26-31D3-8A32-F7393869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9433-2B43-4BA7-7A49-CA5F637E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28C7-C373-CAEE-D39B-B3222C49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63E6C-7F34-44DE-2BDD-6C5EBE49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5271E-E095-A01B-D907-17B0944F0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5FB5-DC08-9400-3D9D-676B7B2F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2E883-6984-6CB4-2246-646E3709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00B77-17DF-7ED2-1C79-E1EC93F0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E25F-C5B2-B10E-736B-5BA188D1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453-DDAA-418C-240A-6F5CCB2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885AC-1465-A6BB-724D-D29E1A9E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EE788-6A91-0053-7604-573A7CC3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79356-FDD7-B885-13F9-E3B35903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7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0A2E0-1BCE-3347-474C-528E602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BE89C-8F1D-9F93-B297-F7A80E0C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9C8C-D09A-D3CC-017C-30BC5DE2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E45-CFF5-14F1-3BF6-FC50A590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589-42A3-32A4-7692-455739D1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CF42-98A6-DCAC-A296-79E2AAAF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EFB98-F2B8-6AA2-E1CC-7242D26F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2467-004E-EF14-E03D-1F3140F3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D80C-B40A-3C00-E841-C8A76EE4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7689-F9C4-B475-91D5-04A186BA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395C8-9BB1-D0E2-92C9-E79D87BDF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29BA9-6C4D-1E0E-E478-F47DAFAB1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CC3F-18E2-C5EF-F9D7-E71CAF91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EEC6-58EE-926D-3437-83343020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3555-77FF-26A3-5881-7240FA79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26D5-1D98-552D-95BA-58BD234E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6BC8-33A9-22C7-6E92-87AD329B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B4FC-3069-E567-EAEB-54BB44CDD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A14D-364E-4C58-9819-F6CEA1EF2799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C4D9-F873-20BF-CE75-107F3135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9DF8-FA8B-6D53-BAFE-6549FF33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46B-BDCB-453D-8265-9AFAC1D74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B5B8-F2BC-6519-468B-E5E410A71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and Express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7612-430A-1197-73A2-77E0348FC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for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95E0-EE22-8D33-6637-9323B7EC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backend?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53A7-49EC-E634-8D20-39ADF444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 files </a:t>
            </a:r>
          </a:p>
          <a:p>
            <a:r>
              <a:rPr lang="en-US" dirty="0"/>
              <a:t>Dynamic Website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Example- </a:t>
            </a:r>
            <a:r>
              <a:rPr lang="en-US" dirty="0" err="1"/>
              <a:t>todo</a:t>
            </a:r>
            <a:r>
              <a:rPr lang="en-US" dirty="0"/>
              <a:t> list: with backend and without backend</a:t>
            </a:r>
          </a:p>
        </p:txBody>
      </p:sp>
    </p:spTree>
    <p:extLst>
      <p:ext uri="{BB962C8B-B14F-4D97-AF65-F5344CB8AC3E}">
        <p14:creationId xmlns:p14="http://schemas.microsoft.com/office/powerpoint/2010/main" val="335798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6FA-E824-E826-7B73-CD9D7442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42CF-2211-C778-E84E-5F9A6A8F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FS (file server)</a:t>
            </a:r>
          </a:p>
          <a:p>
            <a:r>
              <a:rPr lang="en-US" dirty="0"/>
              <a:t>HTTP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F87F-AC68-5471-84FC-3F409FE2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-:	Some Hands on Code examples		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					(open vs code)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7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99E2-B76D-B51D-241A-AEE21C08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HTTP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06A6-C8F7-4C68-D4C3-504A647A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Createserver</a:t>
            </a:r>
            <a:endParaRPr lang="en-US" dirty="0"/>
          </a:p>
          <a:p>
            <a:pPr lvl="1"/>
            <a:r>
              <a:rPr lang="en-US" dirty="0"/>
              <a:t>What is request?</a:t>
            </a:r>
          </a:p>
          <a:p>
            <a:pPr lvl="1"/>
            <a:r>
              <a:rPr lang="en-US" dirty="0"/>
              <a:t>What is response?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Server.listen</a:t>
            </a:r>
            <a:endParaRPr lang="en-US" dirty="0"/>
          </a:p>
          <a:p>
            <a:r>
              <a:rPr lang="en-US" dirty="0"/>
              <a:t>Routing through paths</a:t>
            </a:r>
          </a:p>
          <a:p>
            <a:pPr marL="0" indent="0">
              <a:buNone/>
            </a:pPr>
            <a:r>
              <a:rPr lang="en-US" dirty="0"/>
              <a:t>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7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31A8-80AF-FCD3-4396-5C397EA9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Basics</a:t>
            </a:r>
          </a:p>
          <a:p>
            <a:endParaRPr lang="en-US" dirty="0"/>
          </a:p>
          <a:p>
            <a:r>
              <a:rPr lang="en-US" dirty="0"/>
              <a:t>Status Codes</a:t>
            </a:r>
          </a:p>
          <a:p>
            <a:endParaRPr lang="en-US" dirty="0"/>
          </a:p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8797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7F8C-D950-186A-0212-0CABC417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STATUS CODES</a:t>
            </a:r>
            <a:endParaRPr lang="en-IN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22E6C-7B48-B5E5-FFF7-5BB13225B0A9}"/>
              </a:ext>
            </a:extLst>
          </p:cNvPr>
          <p:cNvSpPr/>
          <p:nvPr/>
        </p:nvSpPr>
        <p:spPr>
          <a:xfrm>
            <a:off x="3020291" y="3034145"/>
            <a:ext cx="1939636" cy="20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2,696 Status Code Images, Stock Photos &amp; Vectors | Shutterstock">
            <a:extLst>
              <a:ext uri="{FF2B5EF4-FFF2-40B4-BE49-F238E27FC236}">
                <a16:creationId xmlns:a16="http://schemas.microsoft.com/office/drawing/2014/main" id="{5E8852BB-5797-8307-176A-6FD80782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" y="1277959"/>
            <a:ext cx="4606203" cy="54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211B3C-DBD6-6977-BAFF-7A1E7AE68B94}"/>
              </a:ext>
            </a:extLst>
          </p:cNvPr>
          <p:cNvCxnSpPr/>
          <p:nvPr/>
        </p:nvCxnSpPr>
        <p:spPr>
          <a:xfrm>
            <a:off x="955964" y="3241964"/>
            <a:ext cx="1759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2A456-E75E-09EB-3FB8-67F6B3848040}"/>
              </a:ext>
            </a:extLst>
          </p:cNvPr>
          <p:cNvCxnSpPr/>
          <p:nvPr/>
        </p:nvCxnSpPr>
        <p:spPr>
          <a:xfrm>
            <a:off x="955964" y="3034145"/>
            <a:ext cx="1759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019BF2-0F24-6016-3BBE-25F694C3D4AC}"/>
              </a:ext>
            </a:extLst>
          </p:cNvPr>
          <p:cNvCxnSpPr/>
          <p:nvPr/>
        </p:nvCxnSpPr>
        <p:spPr>
          <a:xfrm>
            <a:off x="2878497" y="3054926"/>
            <a:ext cx="0" cy="20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0D0503-4404-6790-DAE8-DA38020CCC3D}"/>
              </a:ext>
            </a:extLst>
          </p:cNvPr>
          <p:cNvCxnSpPr/>
          <p:nvPr/>
        </p:nvCxnSpPr>
        <p:spPr>
          <a:xfrm>
            <a:off x="969819" y="3034145"/>
            <a:ext cx="0" cy="20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1C96664-9653-38FD-AF7B-EFCD82331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88"/>
          <a:stretch/>
        </p:blipFill>
        <p:spPr>
          <a:xfrm>
            <a:off x="4848575" y="138546"/>
            <a:ext cx="7459564" cy="42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BA22-552F-58F5-480B-521D5DEB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1284-6DE0-A377-F70D-A8AEE40C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6115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NODE and Express</vt:lpstr>
      <vt:lpstr>Why we need backend?</vt:lpstr>
      <vt:lpstr>Modules</vt:lpstr>
      <vt:lpstr>PowerPoint Presentation</vt:lpstr>
      <vt:lpstr>    HTTP MODULE</vt:lpstr>
      <vt:lpstr>PowerPoint Presentation</vt:lpstr>
      <vt:lpstr>STATUS CODES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Express</dc:title>
  <dc:creator>Zingalala</dc:creator>
  <cp:lastModifiedBy>Zingalala</cp:lastModifiedBy>
  <cp:revision>1</cp:revision>
  <dcterms:created xsi:type="dcterms:W3CDTF">2023-05-11T02:27:22Z</dcterms:created>
  <dcterms:modified xsi:type="dcterms:W3CDTF">2023-05-11T02:27:43Z</dcterms:modified>
</cp:coreProperties>
</file>