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30/06/2023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30/06/2023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- 500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- 391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109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25" y="1617499"/>
            <a:ext cx="2989328" cy="2260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" y="4275654"/>
            <a:ext cx="5099274" cy="2361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E33FB-45FF-3373-8BEE-050A248A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890" y="1213266"/>
            <a:ext cx="4395397" cy="3565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087BE-3C1D-6955-90DB-098449829A32}"/>
              </a:ext>
            </a:extLst>
          </p:cNvPr>
          <p:cNvSpPr txBox="1"/>
          <p:nvPr/>
        </p:nvSpPr>
        <p:spPr>
          <a:xfrm flipH="1">
            <a:off x="7942383" y="4808385"/>
            <a:ext cx="39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54 Countries, These are top 6 countries with Maximum Reviews.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BA2CC9-6894-6EC5-CDDA-165C74447A52}"/>
              </a:ext>
            </a:extLst>
          </p:cNvPr>
          <p:cNvSpPr/>
          <p:nvPr/>
        </p:nvSpPr>
        <p:spPr>
          <a:xfrm>
            <a:off x="6005941" y="5543456"/>
            <a:ext cx="2262074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4.84 /10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60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Harsh</cp:lastModifiedBy>
  <cp:revision>11</cp:revision>
  <cp:lastPrinted>2022-06-09T07:44:13Z</cp:lastPrinted>
  <dcterms:created xsi:type="dcterms:W3CDTF">2022-02-22T07:39:05Z</dcterms:created>
  <dcterms:modified xsi:type="dcterms:W3CDTF">2023-06-30T07:34:50Z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