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SemiBold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8C4BC1-F9E8-496D-B962-A595A251F5BE}">
  <a:tblStyle styleId="{718C4BC1-F9E8-496D-B962-A595A251F5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alewaySemiBold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alewaySemiBold-italic.fntdata"/><Relationship Id="rId23" Type="http://schemas.openxmlformats.org/officeDocument/2006/relationships/font" Target="fonts/Raleway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SemiBold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b76769e83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b76769e83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b76769e83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b76769e83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b76769e8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b76769e8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b76769e8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b76769e8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b76769e83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b76769e83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b76769e83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b76769e83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b76769e83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b76769e83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b76769e83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b76769e83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b76769e8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b76769e8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b76769e83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b76769e83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Attendance 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60"/>
              <a:t>IT314 Project</a:t>
            </a:r>
            <a:endParaRPr b="1" sz="18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60"/>
              <a:t>Group 6</a:t>
            </a:r>
            <a:endParaRPr b="1" sz="18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650725" y="544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Rating of AAS</a:t>
            </a:r>
            <a:endParaRPr/>
          </a:p>
        </p:txBody>
      </p:sp>
      <p:graphicFrame>
        <p:nvGraphicFramePr>
          <p:cNvPr id="142" name="Google Shape;142;p22"/>
          <p:cNvGraphicFramePr/>
          <p:nvPr/>
        </p:nvGraphicFramePr>
        <p:xfrm>
          <a:off x="1523125" y="132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{718C4BC1-F9E8-496D-B962-A595A251F5BE}</a:tableStyleId>
              </a:tblPr>
              <a:tblGrid>
                <a:gridCol w="638175"/>
                <a:gridCol w="3324225"/>
                <a:gridCol w="1981200"/>
              </a:tblGrid>
              <a:tr h="3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No.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Factor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Rating (0 to 1)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Security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Compatibility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Portability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Reliability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Scalability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Performance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Localisation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User-Friendly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Security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Visibility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1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Overall Rating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7.4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629700" y="1777900"/>
            <a:ext cx="76884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148" name="Google Shape;148;p23"/>
          <p:cNvSpPr txBox="1"/>
          <p:nvPr/>
        </p:nvSpPr>
        <p:spPr>
          <a:xfrm>
            <a:off x="854400" y="2972875"/>
            <a:ext cx="7435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Professor Saurabh Tiwari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Professor Manish Khare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And respective TA/s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50725" y="544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 and Contributions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1600200" y="138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{718C4BC1-F9E8-496D-B962-A595A251F5BE}</a:tableStyleId>
              </a:tblPr>
              <a:tblGrid>
                <a:gridCol w="2971800"/>
                <a:gridCol w="2971800"/>
              </a:tblGrid>
              <a:tr h="45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Meshv (202001006) 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(Group Leader)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Student Back-end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T="63500" marB="63500" marR="63500" marL="63500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Rhythm (202001001)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Email sending,Upload file and 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Download report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T="63500" marB="63500" marR="63500" marL="63500"/>
                </a:tc>
              </a:tr>
              <a:tr h="67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Praneet (202001004)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Login page (Instructor and Student),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Dashboard and CoursePage(Instructor)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Attendance Credentials (half)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Demo Video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T="63500" marB="63500" marR="63500" marL="63500"/>
                </a:tc>
              </a:tr>
              <a:tr h="77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Vatsal (202001027)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Create Course, Add student, Lecture page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Open Attendance, 404 page, GUI Testing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Unit Testing and Debugging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System Testing and Maintenance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Non-Functional Testing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T="63500" marB="63500" marR="63500" marL="63500"/>
                </a:tc>
              </a:tr>
              <a:tr h="28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Poojan Patel (202001028)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Instructor Back-end and Slides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T="63500" marB="63500" marR="63500" marL="63500"/>
                </a:tc>
              </a:tr>
              <a:tr h="61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Dev Malkan (202001040)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Homepage, Attendance Credentials(half)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Register (student &amp; instructor)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Dashboard and CoursePage (Student)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T="63500" marB="63500" marR="63500" marL="63500"/>
                </a:tc>
              </a:tr>
              <a:tr h="28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All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SRS and Design Documents</a:t>
                      </a:r>
                      <a:endParaRPr sz="900"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50725" y="544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825900" y="1516400"/>
            <a:ext cx="74922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2275" lvl="0" marL="583565" marR="5080" rtl="0" algn="l">
              <a:lnSpc>
                <a:spcPct val="117500"/>
              </a:lnSpc>
              <a:spcBef>
                <a:spcPts val="9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•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Reliable and efficient way of taking attendance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065" marR="5080" rtl="0" algn="l">
              <a:lnSpc>
                <a:spcPct val="117500"/>
              </a:lnSpc>
              <a:spcBef>
                <a:spcPts val="9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2275" lvl="0" marL="583565" marR="5080" rtl="0" algn="l">
              <a:lnSpc>
                <a:spcPct val="117500"/>
              </a:lnSpc>
              <a:spcBef>
                <a:spcPts val="9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•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Time saving.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065" marR="5080" rtl="0" algn="l">
              <a:lnSpc>
                <a:spcPct val="117500"/>
              </a:lnSpc>
              <a:spcBef>
                <a:spcPts val="9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2275" lvl="0" marL="583565" marR="5080" rtl="0" algn="l">
              <a:lnSpc>
                <a:spcPct val="117500"/>
              </a:lnSpc>
              <a:spcBef>
                <a:spcPts val="9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•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Improves data security and simplifies attendance record keeping.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065" marR="5080" rtl="0" algn="l">
              <a:lnSpc>
                <a:spcPct val="117500"/>
              </a:lnSpc>
              <a:spcBef>
                <a:spcPts val="9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2275" lvl="0" marL="583565" marR="5080" rtl="0" algn="l">
              <a:lnSpc>
                <a:spcPct val="117500"/>
              </a:lnSpc>
              <a:spcBef>
                <a:spcPts val="9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•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Effortless and accurate attendance statistics.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5080" rtl="0" algn="l">
              <a:lnSpc>
                <a:spcPct val="1175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2275" lvl="0" marL="583565" marR="5080" rtl="0" algn="l">
              <a:lnSpc>
                <a:spcPct val="117500"/>
              </a:lnSpc>
              <a:spcBef>
                <a:spcPts val="9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•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 effort to make the whole attendance system smart.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50725" y="544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825900" y="1437675"/>
            <a:ext cx="74922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Brainstorming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Requirements Gathering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Validating the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expectations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Pre-development planning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lphaL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Choosing a software process model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lphaL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Building a Use-Case Model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lphaL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Checking for Non-functional requirements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Selecting appropriate Frameworks and Databases for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development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Estimation of efforts and anticipating  man-hours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Designing and Implementing the system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Testing the system at different levels and making needed changes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29700" y="5379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825900" y="1516400"/>
            <a:ext cx="74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175" y="675400"/>
            <a:ext cx="5568424" cy="43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50725" y="544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from this project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825900" y="1516400"/>
            <a:ext cx="74922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Gather proper requirements from appropriate users.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Project planning and designing is important.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Selecting the appropriate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frameworks for the full stack project.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Picking correct attributes for database is more important than picking the right kind of database.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Testing phase may seem more difficult than the development phase.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Retesting the module/unit after fixing/debugging or adding new functionality is very important.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An idea without deliverable implementation is useless.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50725" y="544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825900" y="1516400"/>
            <a:ext cx="7492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Our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AutoAttendanceSystem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is reliable and accurate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Serves the purpose of automation in attendance management and saves time.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Visualization of statistics is very readable and responsive for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different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 screen sizes.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Automated email sending successfully working.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50725" y="544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825900" y="1516400"/>
            <a:ext cx="7492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We used rendering of ejs after authentication instead of using API, which later proved to be a mistake while testing the units.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Not that scalable and not the best performance.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Not able to implement a perfect authentication.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Didn’t use the ‘Forgot Password’ feature.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50725" y="544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the software artifacts</a:t>
            </a:r>
            <a:endParaRPr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1058725" y="163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{718C4BC1-F9E8-496D-B962-A595A251F5BE}</a:tableStyleId>
              </a:tblPr>
              <a:tblGrid>
                <a:gridCol w="2290800"/>
                <a:gridCol w="2290800"/>
                <a:gridCol w="2290800"/>
              </a:tblGrid>
              <a:tr h="4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Factor No.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Factor Name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Rating (on 1 to 5)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4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4.5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4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Efficiency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4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Usability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4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Scalability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4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Security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3.5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4335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Overall Rating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3.6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