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emf" ContentType="image/x-e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424CF2D-0029-45EE-BC17-4318D3329D21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09.09.19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FFA19A4-41A8-4853-8DC3-799AAB8F55C2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8b8b8b"/>
                </a:solidFill>
                <a:latin typeface="Calibri"/>
              </a:rPr>
              <a:t>Mastertextformat bearbeiten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D6EE3A0-F8DA-453E-8625-2D90B5416AC4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09.09.19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B0232B8-0825-48F8-8B51-AD949E522A16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69F56F6-A25B-42F6-A53E-D0B7C06EA2EE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09.09.19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29E2BE1-6753-4A72-A9F4-42C4602EAAF0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emf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"/>
          <p:cNvGrpSpPr/>
          <p:nvPr/>
        </p:nvGrpSpPr>
        <p:grpSpPr>
          <a:xfrm>
            <a:off x="4488480" y="686160"/>
            <a:ext cx="3557160" cy="5378760"/>
            <a:chOff x="4488480" y="686160"/>
            <a:chExt cx="3557160" cy="5378760"/>
          </a:xfrm>
        </p:grpSpPr>
        <p:sp>
          <p:nvSpPr>
            <p:cNvPr id="124" name="CustomShape 2"/>
            <p:cNvSpPr/>
            <p:nvPr/>
          </p:nvSpPr>
          <p:spPr>
            <a:xfrm>
              <a:off x="4488480" y="686160"/>
              <a:ext cx="3557160" cy="5378760"/>
            </a:xfrm>
            <a:prstGeom prst="rect">
              <a:avLst/>
            </a:prstGeom>
            <a:solidFill>
              <a:srgbClr val="9ac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25" name="Grafik 5" descr=""/>
            <p:cNvPicPr/>
            <p:nvPr/>
          </p:nvPicPr>
          <p:blipFill>
            <a:blip r:embed="rId1"/>
            <a:stretch/>
          </p:blipFill>
          <p:spPr>
            <a:xfrm>
              <a:off x="5352480" y="4615560"/>
              <a:ext cx="1893240" cy="1152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6" name="CustomShape 3"/>
            <p:cNvSpPr/>
            <p:nvPr/>
          </p:nvSpPr>
          <p:spPr>
            <a:xfrm>
              <a:off x="5244480" y="5654160"/>
              <a:ext cx="2785680" cy="2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300" spc="-1" strike="noStrike">
                  <a:solidFill>
                    <a:srgbClr val="ffffff"/>
                  </a:solidFill>
                  <a:latin typeface="Enriqueta Medium"/>
                </a:rPr>
                <a:t>Weil alleine essen doof ist.</a:t>
              </a:r>
              <a:endParaRPr b="0" lang="de-DE" sz="1300" spc="-1" strike="noStrike">
                <a:latin typeface="Arial"/>
              </a:endParaRPr>
            </a:p>
          </p:txBody>
        </p:sp>
        <p:sp>
          <p:nvSpPr>
            <p:cNvPr id="127" name="CustomShape 4"/>
            <p:cNvSpPr/>
            <p:nvPr/>
          </p:nvSpPr>
          <p:spPr>
            <a:xfrm>
              <a:off x="4874400" y="2892240"/>
              <a:ext cx="2926080" cy="1550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200" spc="-1" strike="noStrike">
                  <a:solidFill>
                    <a:srgbClr val="ffffff"/>
                  </a:solidFill>
                  <a:latin typeface="Enriqueta Medium"/>
                </a:rPr>
                <a:t>Deine Freunde haben heute keine Zeit, um mit dir in die Mensa zu gehen?</a:t>
              </a:r>
              <a:endParaRPr b="0" lang="de-DE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de-DE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de-DE" sz="1200" spc="-1" strike="noStrike">
                  <a:solidFill>
                    <a:srgbClr val="ffffff"/>
                  </a:solidFill>
                  <a:latin typeface="Enriqueta Medium"/>
                </a:rPr>
                <a:t>Du bist neu hier und suchst Anschluss?</a:t>
              </a:r>
              <a:endParaRPr b="0" lang="de-DE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de-DE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de-DE" sz="1200" spc="-1" strike="noStrike">
                  <a:solidFill>
                    <a:srgbClr val="ffffff"/>
                  </a:solidFill>
                  <a:latin typeface="Enriqueta Medium"/>
                </a:rPr>
                <a:t>Du möchtest neue Leute kennenlernen? </a:t>
              </a:r>
              <a:endParaRPr b="0" lang="de-DE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de-DE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de-DE" sz="1200" spc="-1" strike="noStrike">
                  <a:solidFill>
                    <a:srgbClr val="ffffff"/>
                  </a:solidFill>
                  <a:latin typeface="Enriqueta Medium"/>
                </a:rPr>
                <a:t>Dann hol dir jetzt</a:t>
              </a:r>
              <a:endParaRPr b="0" lang="de-DE" sz="1200" spc="-1" strike="noStrike">
                <a:latin typeface="Arial"/>
              </a:endParaRPr>
            </a:p>
          </p:txBody>
        </p:sp>
        <p:pic>
          <p:nvPicPr>
            <p:cNvPr id="128" name="Grafik 14" descr=""/>
            <p:cNvPicPr/>
            <p:nvPr/>
          </p:nvPicPr>
          <p:blipFill>
            <a:blip r:embed="rId2"/>
            <a:stretch/>
          </p:blipFill>
          <p:spPr>
            <a:xfrm>
              <a:off x="6504480" y="4178160"/>
              <a:ext cx="1223640" cy="473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" descr=""/>
            <p:cNvPicPr/>
            <p:nvPr/>
          </p:nvPicPr>
          <p:blipFill>
            <a:blip r:embed="rId3"/>
            <a:stretch/>
          </p:blipFill>
          <p:spPr>
            <a:xfrm>
              <a:off x="5064480" y="974160"/>
              <a:ext cx="2304000" cy="18061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ac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977480" y="2923920"/>
            <a:ext cx="8236440" cy="2270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14000"/>
              </a:lnSpc>
            </a:pPr>
            <a:r>
              <a:rPr b="1" lang="de-DE" sz="2800" spc="-1" strike="noStrike">
                <a:solidFill>
                  <a:srgbClr val="ffffff"/>
                </a:solidFill>
                <a:latin typeface="Enriqueta"/>
              </a:rPr>
              <a:t>PSE-Abschlusspräsentation der Android-Gruppe 2</a:t>
            </a:r>
            <a:br/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004560" y="4552560"/>
            <a:ext cx="6182640" cy="1399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14000"/>
              </a:lnSpc>
              <a:spcBef>
                <a:spcPts val="1001"/>
              </a:spcBef>
              <a:spcAft>
                <a:spcPts val="1800"/>
              </a:spcAft>
            </a:pPr>
            <a:r>
              <a:rPr b="0" lang="de-DE" sz="2000" spc="-1" strike="noStrike">
                <a:solidFill>
                  <a:srgbClr val="ffffff"/>
                </a:solidFill>
                <a:latin typeface="Enriqueta"/>
              </a:rPr>
              <a:t>Fangzhou Bian, Kathrin Blum, Matthias Bruns, Leonhard Duda, Tan Grumser, Yuguang Lin</a:t>
            </a:r>
            <a:endParaRPr b="0" lang="de-DE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DE" sz="2000" spc="-1" strike="noStrike">
                <a:solidFill>
                  <a:srgbClr val="ffffff"/>
                </a:solidFill>
                <a:latin typeface="Enriqueta"/>
              </a:rPr>
              <a:t>10. September 2019</a:t>
            </a:r>
            <a:endParaRPr b="0" lang="de-DE" sz="2000" spc="-1" strike="noStrike">
              <a:latin typeface="Arial"/>
            </a:endParaRPr>
          </a:p>
        </p:txBody>
      </p:sp>
      <p:pic>
        <p:nvPicPr>
          <p:cNvPr id="132" name="Grafik 4" descr=""/>
          <p:cNvPicPr/>
          <p:nvPr/>
        </p:nvPicPr>
        <p:blipFill>
          <a:blip r:embed="rId1"/>
          <a:stretch/>
        </p:blipFill>
        <p:spPr>
          <a:xfrm>
            <a:off x="3627720" y="575280"/>
            <a:ext cx="4935960" cy="300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ac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046160" y="1736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de-DE" sz="2800" spc="-1" strike="noStrike">
                <a:solidFill>
                  <a:srgbClr val="ffffff"/>
                </a:solidFill>
                <a:latin typeface="Enriqueta"/>
              </a:rPr>
              <a:t>Unterkapitel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096200" y="474660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33000"/>
              </a:srgbClr>
            </a:outerShdw>
          </a:effectLst>
        </p:spPr>
        <p:txBody>
          <a:bodyPr lIns="540000" rIns="540000" tIns="108000" anchor="ctr">
            <a:normAutofit/>
          </a:bodyPr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ffffff"/>
                </a:solidFill>
                <a:latin typeface="Enriqueta"/>
              </a:rPr>
              <a:t>Titel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Enriqueta"/>
              </a:rPr>
              <a:t>Text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Grafik 5" descr=""/>
          <p:cNvPicPr/>
          <p:nvPr/>
        </p:nvPicPr>
        <p:blipFill>
          <a:blip r:embed="rId1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lIns="540000" rIns="540000" tIns="108000" anchor="ctr">
            <a:normAutofit/>
          </a:bodyPr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ffffff"/>
                </a:solidFill>
                <a:latin typeface="Enriqueta"/>
              </a:rPr>
              <a:t>Ein paar Statistiken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Enriqueta"/>
              </a:rPr>
              <a:t>XX Zeilen Code (inkl. Kommentare)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Enriqueta"/>
              </a:rPr>
              <a:t>(Client: 11.124, Server: )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Enriqueta"/>
              </a:rPr>
              <a:t>XX Java-Klassen (inkl. Testklassen)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Enriqueta"/>
              </a:rPr>
              <a:t>(Client: 97, Server: )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Enriqueta"/>
              </a:rPr>
              <a:t>24 Commits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Grafik 5" descr=""/>
          <p:cNvPicPr/>
          <p:nvPr/>
        </p:nvPicPr>
        <p:blipFill>
          <a:blip r:embed="rId1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lIns="540000" rIns="540000" tIns="108000" anchor="ctr">
            <a:normAutofit/>
          </a:bodyPr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ffffff"/>
                </a:solidFill>
                <a:latin typeface="Enriqueta"/>
              </a:rPr>
              <a:t>Herausforderungen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Enriqueta"/>
              </a:rPr>
              <a:t>Teamarbeit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Enriqueta"/>
              </a:rPr>
              <a:t>Na, wer seid ihr denn?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Enriqueta"/>
              </a:rPr>
              <a:t>Wer macht was? Wann?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Grafik 5" descr=""/>
          <p:cNvPicPr/>
          <p:nvPr/>
        </p:nvPicPr>
        <p:blipFill>
          <a:blip r:embed="rId1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lIns="540000" rIns="540000" tIns="108000" anchor="ctr">
            <a:normAutofit/>
          </a:bodyPr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ffffff"/>
                </a:solidFill>
                <a:latin typeface="Enriqueta"/>
              </a:rPr>
              <a:t>Herausforderungen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Enriqueta"/>
              </a:rPr>
              <a:t>Client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Enriqueta"/>
              </a:rPr>
              <a:t>Was kommt in welche Klasse?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Enriqueta"/>
              </a:rPr>
              <a:t>Ist ein detaillierter Entwurf vor der Implementierung wirklich sinnvoll?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Enriqueta"/>
              </a:rPr>
              <a:t>Was haben Android-Activitys für Eigenheiten?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Enriqueta"/>
              </a:rPr>
              <a:t>Warum stürzt die App ständig ab?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Enriqueta"/>
              </a:rPr>
              <a:t>Wie funktioniert das mit den Layouts genau?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Enriqueta"/>
              </a:rPr>
              <a:t>Wie externalisieren wir Texte, Farben, Konstanten?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Grafik 5" descr=""/>
          <p:cNvPicPr/>
          <p:nvPr/>
        </p:nvPicPr>
        <p:blipFill>
          <a:blip r:embed="rId1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lIns="540000" rIns="540000" tIns="108000" anchor="ctr">
            <a:normAutofit/>
          </a:bodyPr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ffffff"/>
                </a:solidFill>
                <a:latin typeface="Enriqueta"/>
              </a:rPr>
              <a:t>Herausforderungen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Enriqueta"/>
              </a:rPr>
              <a:t>Server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Grafik 5" descr=""/>
          <p:cNvPicPr/>
          <p:nvPr/>
        </p:nvPicPr>
        <p:blipFill>
          <a:blip r:embed="rId1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lIns="540000" rIns="540000" tIns="108000" anchor="ctr">
            <a:normAutofit/>
          </a:bodyPr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ffffff"/>
                </a:solidFill>
                <a:latin typeface="Enriqueta"/>
              </a:rPr>
              <a:t>Hallway-Tests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Enriqueta"/>
              </a:rPr>
              <a:t>Ergebnisse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2" name="Grafik 5" descr=""/>
          <p:cNvPicPr/>
          <p:nvPr/>
        </p:nvPicPr>
        <p:blipFill>
          <a:blip r:embed="rId1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867600" y="3031920"/>
            <a:ext cx="4919040" cy="292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</TotalTime>
  <Application>LibreOffice/6.2.3.2$Windows_X86_64 LibreOffice_project/aecc05fe267cc68dde00352a451aa867b3b546ac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2019-09-05T09:02:26Z</dcterms:created>
  <dc:creator>dechong lin</dc:creator>
  <dc:description/>
  <dc:language>de-DE</dc:language>
  <cp:lastModifiedBy/>
  <dcterms:modified xsi:type="dcterms:W3CDTF">2019-09-08T17:28:15Z</dcterms:modified>
  <cp:revision>22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