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>
        <p:scale>
          <a:sx n="89" d="100"/>
          <a:sy n="89" d="100"/>
        </p:scale>
        <p:origin x="-26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D91DC-466A-4327-ABB5-0CEEB2ABC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626E5E-17A0-4B8D-9D80-A09A06E04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D0A6E-CAFD-4DD6-AEF0-B54AC3E8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A86C-4E0B-4AA8-B423-90A655219F99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609350-D9E1-4E91-ACD6-38F428AA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055837-EEBC-4631-8E3D-275D39B4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E263-2B64-4378-90DD-2A6FF10D6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15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F3248-61EE-4465-A3E0-2F8B650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547BF-2375-42C4-A899-4775D0CF3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C13E-D03A-45F6-8242-253EB6BE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A86C-4E0B-4AA8-B423-90A655219F99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4278DD-3761-4960-BBB9-6CC41BC3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1FAA8C-2299-4267-8CC8-9A208028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E263-2B64-4378-90DD-2A6FF10D6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8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A6105B-9072-4355-9178-1CFFA47F5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A02286-C0F9-4795-B51A-FA2EAE0E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643F7B-C5DB-4E3A-BA62-3584AE12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A86C-4E0B-4AA8-B423-90A655219F99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67AB71-4076-491C-B3DB-94F4977F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AD47DD-6113-4ABD-BE79-FACE7F6E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E263-2B64-4378-90DD-2A6FF10D6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94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AF69B-4FEF-4BA7-A9BB-B357292A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5569C-D33C-4448-A8C5-0E5D89DF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19A752-1EE3-474F-BCA4-749AC95B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A86C-4E0B-4AA8-B423-90A655219F99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79ED60-E51A-4DB0-90C3-0659CB44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BBC8BC-B017-40F5-BE3E-7F767DEE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E263-2B64-4378-90DD-2A6FF10D6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1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D2949-E5F6-467E-B8B9-CD0208C1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EA612B-1C19-4D48-892A-3930840DE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A21BC-0C1E-486F-9C8A-1CB2E4A7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A86C-4E0B-4AA8-B423-90A655219F99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71F1FD-2CE4-4886-9FD5-758407C5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2A02F-7475-4D47-A9D7-D2C2D82A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E263-2B64-4378-90DD-2A6FF10D6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78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50987-449E-4653-BD15-72C715CD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0B8B6-7807-40F2-9D1B-4CCA75624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BF1777-D61B-4D01-B460-5DD180150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A3F17E-3742-44E4-9401-0BCFD220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A86C-4E0B-4AA8-B423-90A655219F99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8C1FB5-6346-4C73-9F7E-4A85FA18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F863E4-B3E1-4340-A490-CA808D6A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E263-2B64-4378-90DD-2A6FF10D6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89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2863A-E3EC-4DEA-BE8A-F4026873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E5378A-891A-44D8-9CF0-EFCA27024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E6A195-42DC-4875-9CCE-52659A738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1B2E3F-FFB0-438D-9D0C-07474B2D5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C551C5-3F3F-42BA-BD66-329DC14B7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72722-80AB-444D-B8D5-13E4B16B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A86C-4E0B-4AA8-B423-90A655219F99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3D3F02-17B8-4EEB-B886-CE72D8BE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3650CA-3B74-4ECB-8B46-6C5981F8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E263-2B64-4378-90DD-2A6FF10D6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44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401BA-40C3-4D64-85CF-552D8DA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72C3B3-E782-458E-B254-3E8A6476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A86C-4E0B-4AA8-B423-90A655219F99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11C1C1-B908-4C1B-84E5-DEAB85CC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090017-D207-4260-A841-578B97CD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E263-2B64-4378-90DD-2A6FF10D6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66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3D029C-305E-4D2D-B3AC-775DFF5A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A86C-4E0B-4AA8-B423-90A655219F99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2508EB-42A4-4061-B758-9FF93A11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0D4C7-8ACB-4940-BFA9-AFA85C9F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E263-2B64-4378-90DD-2A6FF10D6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29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029AC-64D4-48DE-AB0D-D883414B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29846B-ECF8-41F1-91EF-10182A2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DF24B6-80BE-4077-A16D-9C9E9359D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493F87-0DFF-40E9-8527-6E84FFB0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A86C-4E0B-4AA8-B423-90A655219F99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98AF4B-4987-4453-B80C-052BAF62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3DC235-EA1B-45B9-B611-000ADDFF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E263-2B64-4378-90DD-2A6FF10D6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20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9BA00-B9DB-46D3-8971-4BECE0BF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874524-6EF3-425B-8782-D5A6C8934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0B2A3E-BE9A-42F6-A96E-9126EC039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6930DF-4099-4256-807A-CD683CF2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A86C-4E0B-4AA8-B423-90A655219F99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E7E27F-19D6-4D2D-A3F6-D43DB638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BFB317-505B-48C4-9E80-2A36A26D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E263-2B64-4378-90DD-2A6FF10D6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3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01995A-1CE3-4A93-B8DB-505C6DAF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0959A2-A687-4BCB-8C77-709E8787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C587-1BE6-47D3-BC31-2D0AC2CC3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9A86C-4E0B-4AA8-B423-90A655219F99}" type="datetimeFigureOut">
              <a:rPr lang="de-DE" smtClean="0"/>
              <a:t>05.09.2019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C57615-EC77-414E-8351-E61D4EC55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CEEED5-63E2-4AFD-8487-7476A36A8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DE263-2B64-4378-90DD-2A6FF10D63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04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9BCB1-0803-44D0-8620-76BE1D56A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628" y="2924084"/>
            <a:ext cx="8236744" cy="2271069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de-DE" sz="2800" b="1" dirty="0">
                <a:solidFill>
                  <a:schemeClr val="bg1"/>
                </a:solidFill>
                <a:latin typeface="Enriqueta" panose="00000500000000000000" pitchFamily="2" charset="0"/>
              </a:rPr>
              <a:t>PSE-Abschlusspräsentation der Android-Gruppe 2</a:t>
            </a:r>
            <a:br>
              <a:rPr lang="de-DE" b="1" dirty="0"/>
            </a:b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AA95BE-7A96-4A35-9186-CFD1B7838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4541" y="4552381"/>
            <a:ext cx="6182915" cy="1399848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Aft>
                <a:spcPts val="1800"/>
              </a:spcAft>
            </a:pPr>
            <a:r>
              <a:rPr lang="de-DE" sz="2000" dirty="0" err="1">
                <a:solidFill>
                  <a:schemeClr val="bg1"/>
                </a:solidFill>
                <a:latin typeface="Enriqueta" panose="00000500000000000000" pitchFamily="2" charset="0"/>
              </a:rPr>
              <a:t>Fangzhou</a:t>
            </a:r>
            <a:r>
              <a:rPr lang="de-DE" sz="2000" dirty="0">
                <a:solidFill>
                  <a:schemeClr val="bg1"/>
                </a:solidFill>
                <a:latin typeface="Enriqueta" panose="000005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Enriqueta" panose="00000500000000000000" pitchFamily="2" charset="0"/>
              </a:rPr>
              <a:t>Bian</a:t>
            </a:r>
            <a:r>
              <a:rPr lang="de-DE" sz="2000" dirty="0">
                <a:solidFill>
                  <a:schemeClr val="bg1"/>
                </a:solidFill>
                <a:latin typeface="Enriqueta" panose="00000500000000000000" pitchFamily="2" charset="0"/>
              </a:rPr>
              <a:t>, Kathrin Blum, Matthias Bruns, Leonhard Duda, Tan </a:t>
            </a:r>
            <a:r>
              <a:rPr lang="de-DE" sz="2000" dirty="0" err="1">
                <a:solidFill>
                  <a:schemeClr val="bg1"/>
                </a:solidFill>
                <a:latin typeface="Enriqueta" panose="00000500000000000000" pitchFamily="2" charset="0"/>
              </a:rPr>
              <a:t>Grumser</a:t>
            </a:r>
            <a:r>
              <a:rPr lang="de-DE" sz="2000" dirty="0">
                <a:solidFill>
                  <a:schemeClr val="bg1"/>
                </a:solidFill>
                <a:latin typeface="Enriqueta" panose="00000500000000000000" pitchFamily="2" charset="0"/>
              </a:rPr>
              <a:t>, Yuguang Lin</a:t>
            </a:r>
          </a:p>
          <a:p>
            <a:r>
              <a:rPr lang="de-DE" sz="2000" dirty="0">
                <a:solidFill>
                  <a:schemeClr val="bg1"/>
                </a:solidFill>
                <a:latin typeface="Enriqueta" panose="00000500000000000000" pitchFamily="2" charset="0"/>
              </a:rPr>
              <a:t>10. September 2019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9216B5-ECF9-4CF5-A182-EA79410B1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80" y="575370"/>
            <a:ext cx="4936435" cy="30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7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581B9-63B0-410C-8C5F-F4C2C88D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63" y="1736726"/>
            <a:ext cx="10515600" cy="2852737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chemeClr val="bg1"/>
                </a:solidFill>
                <a:latin typeface="Enriqueta" panose="00000500000000000000" pitchFamily="2" charset="0"/>
              </a:rPr>
              <a:t>Unterkapitel</a:t>
            </a:r>
            <a:endParaRPr lang="de-DE" sz="3600" b="1" dirty="0">
              <a:solidFill>
                <a:schemeClr val="bg1"/>
              </a:solidFill>
              <a:latin typeface="Enriqueta" panose="00000500000000000000" pitchFamily="2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4A75C1-E3B7-4E03-B1CC-E9E0EB051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6169" y="4746626"/>
            <a:ext cx="10515600" cy="1500187"/>
          </a:xfrm>
        </p:spPr>
        <p:txBody>
          <a:bodyPr/>
          <a:lstStyle/>
          <a:p>
            <a:endParaRPr lang="de-DE" dirty="0">
              <a:solidFill>
                <a:schemeClr val="bg1"/>
              </a:solidFill>
              <a:latin typeface="Enriquet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5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C196E82-12F4-4E48-85F7-20E16475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3006"/>
          </a:xfrm>
          <a:solidFill>
            <a:srgbClr val="9A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" rIns="540000">
            <a:norm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Enriqueta" panose="00000500000000000000" pitchFamily="2" charset="0"/>
              </a:rPr>
              <a:t>Titel</a:t>
            </a:r>
            <a:endParaRPr lang="de-DE" sz="3200" dirty="0">
              <a:solidFill>
                <a:schemeClr val="bg1"/>
              </a:solidFill>
              <a:latin typeface="Enriqueta" panose="00000500000000000000" pitchFamily="2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AA02606-4831-4F7E-8C29-2A6279D34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>
                <a:latin typeface="Enriqueta" panose="00000500000000000000" pitchFamily="2" charset="0"/>
              </a:rPr>
              <a:t>as</a:t>
            </a:r>
            <a:endParaRPr lang="de-DE" dirty="0">
              <a:latin typeface="Enriqueta" panose="00000500000000000000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606970C-EB52-4F0F-B84C-28A55978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24" y="141097"/>
            <a:ext cx="1728788" cy="10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Enriqueta</vt:lpstr>
      <vt:lpstr>Office</vt:lpstr>
      <vt:lpstr>PSE-Abschlusspräsentation der Android-Gruppe 2 </vt:lpstr>
      <vt:lpstr>Unterkapitel</vt:lpstr>
      <vt:lpstr>Titel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dechong lin</dc:creator>
  <cp:lastModifiedBy>dechong lin</cp:lastModifiedBy>
  <cp:revision>6</cp:revision>
  <dcterms:created xsi:type="dcterms:W3CDTF">2019-09-05T09:02:26Z</dcterms:created>
  <dcterms:modified xsi:type="dcterms:W3CDTF">2019-09-05T09:39:32Z</dcterms:modified>
</cp:coreProperties>
</file>