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9" r:id="rId4"/>
    <p:sldId id="256" r:id="rId5"/>
    <p:sldId id="257" r:id="rId6"/>
    <p:sldId id="258" r:id="rId7"/>
    <p:sldId id="267" r:id="rId8"/>
    <p:sldId id="260" r:id="rId9"/>
    <p:sldId id="261" r:id="rId10"/>
    <p:sldId id="262" r:id="rId11"/>
    <p:sldId id="266" r:id="rId12"/>
    <p:sldId id="263" r:id="rId13"/>
    <p:sldId id="264" r:id="rId14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424CF2D-0029-45EE-BC17-4318D3329D21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09.09.2019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FFA19A4-41A8-4853-8DC3-799AAB8F55C2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8B8B8B"/>
                </a:solidFill>
                <a:latin typeface="Calibri"/>
              </a:rPr>
              <a:t>Mastertextformat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D6EE3A0-F8DA-453E-8625-2D90B5416AC4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09.09.2019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B0232B8-0825-48F8-8B51-AD949E522A16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69F56F6-A25B-42F6-A53E-D0B7C06EA2EE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09.09.2019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9E2BE1-6753-4A72-A9F4-42C4602EAAF0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977480" y="2317629"/>
            <a:ext cx="8236440" cy="2270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strike="noStrike" spc="-1" dirty="0">
                <a:solidFill>
                  <a:srgbClr val="FFFFFF"/>
                </a:solidFill>
                <a:latin typeface="Enriqueta"/>
              </a:rPr>
              <a:t>PSE-Abschlusspräsentation der Android-Gruppe 2</a:t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004560" y="4552560"/>
            <a:ext cx="6182640" cy="1399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  <a:spcAft>
                <a:spcPts val="1800"/>
              </a:spcAft>
            </a:pP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Fangzhou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Bian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Kathrin Blum, Matthias Bruns, Leonhard Duda, Tan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Grumser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Yuguang Lin</a:t>
            </a: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10. September 2019</a:t>
            </a:r>
            <a:endParaRPr lang="de-DE" sz="2000" b="0" strike="noStrike" spc="-1" dirty="0">
              <a:latin typeface="Arial"/>
            </a:endParaRPr>
          </a:p>
        </p:txBody>
      </p:sp>
      <p:pic>
        <p:nvPicPr>
          <p:cNvPr id="132" name="Grafik 4"/>
          <p:cNvPicPr/>
          <p:nvPr/>
        </p:nvPicPr>
        <p:blipFill>
          <a:blip r:embed="rId2"/>
          <a:stretch/>
        </p:blipFill>
        <p:spPr>
          <a:xfrm>
            <a:off x="3627720" y="575280"/>
            <a:ext cx="4935960" cy="300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77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Herausforderungen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Server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Hallway-Tests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Ergebnisse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  <p:pic>
        <p:nvPicPr>
          <p:cNvPr id="153" name="Grafik 152"/>
          <p:cNvPicPr/>
          <p:nvPr/>
        </p:nvPicPr>
        <p:blipFill>
          <a:blip r:embed="rId3"/>
          <a:stretch/>
        </p:blipFill>
        <p:spPr>
          <a:xfrm>
            <a:off x="867600" y="3031920"/>
            <a:ext cx="4919040" cy="292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"/>
          <p:cNvGrpSpPr/>
          <p:nvPr/>
        </p:nvGrpSpPr>
        <p:grpSpPr>
          <a:xfrm>
            <a:off x="4488480" y="686160"/>
            <a:ext cx="3557160" cy="5378760"/>
            <a:chOff x="4488480" y="686160"/>
            <a:chExt cx="3557160" cy="5378760"/>
          </a:xfrm>
        </p:grpSpPr>
        <p:sp>
          <p:nvSpPr>
            <p:cNvPr id="124" name="CustomShape 2"/>
            <p:cNvSpPr/>
            <p:nvPr/>
          </p:nvSpPr>
          <p:spPr>
            <a:xfrm>
              <a:off x="4488480" y="686160"/>
              <a:ext cx="3557160" cy="5378760"/>
            </a:xfrm>
            <a:prstGeom prst="rect">
              <a:avLst/>
            </a:prstGeom>
            <a:solidFill>
              <a:srgbClr val="9AC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5" name="Grafik 5"/>
            <p:cNvPicPr/>
            <p:nvPr/>
          </p:nvPicPr>
          <p:blipFill>
            <a:blip r:embed="rId2"/>
            <a:stretch/>
          </p:blipFill>
          <p:spPr>
            <a:xfrm>
              <a:off x="5352480" y="4615560"/>
              <a:ext cx="1893240" cy="1152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3"/>
            <p:cNvSpPr/>
            <p:nvPr/>
          </p:nvSpPr>
          <p:spPr>
            <a:xfrm>
              <a:off x="5244480" y="5654160"/>
              <a:ext cx="2785680" cy="287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300" b="0" strike="noStrike" spc="-1">
                  <a:solidFill>
                    <a:srgbClr val="FFFFFF"/>
                  </a:solidFill>
                  <a:latin typeface="Enriqueta Medium"/>
                </a:rPr>
                <a:t>Weil alleine essen doof ist.</a:t>
              </a:r>
              <a:endParaRPr lang="de-DE" sz="1300" b="0" strike="noStrike" spc="-1">
                <a:latin typeface="Arial"/>
              </a:endParaRPr>
            </a:p>
          </p:txBody>
        </p:sp>
        <p:sp>
          <p:nvSpPr>
            <p:cNvPr id="127" name="CustomShape 4"/>
            <p:cNvSpPr/>
            <p:nvPr/>
          </p:nvSpPr>
          <p:spPr>
            <a:xfrm>
              <a:off x="4874400" y="2892240"/>
              <a:ext cx="2926080" cy="1550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Deine Freunde haben heute keine Zeit, um mit dir in die Mensa zu gehen?</a:t>
              </a: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Du bist neu hier und suchst Anschluss?</a:t>
              </a: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Du möchtest neue Leute kennenlernen? </a:t>
              </a: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de-DE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e-DE" sz="1200" b="0" strike="noStrike" spc="-1">
                  <a:solidFill>
                    <a:srgbClr val="FFFFFF"/>
                  </a:solidFill>
                  <a:latin typeface="Enriqueta Medium"/>
                </a:rPr>
                <a:t>Dann hol dir jetzt</a:t>
              </a:r>
              <a:endParaRPr lang="de-DE" sz="1200" b="0" strike="noStrike" spc="-1">
                <a:latin typeface="Arial"/>
              </a:endParaRPr>
            </a:p>
          </p:txBody>
        </p:sp>
        <p:pic>
          <p:nvPicPr>
            <p:cNvPr id="128" name="Grafik 14"/>
            <p:cNvPicPr/>
            <p:nvPr/>
          </p:nvPicPr>
          <p:blipFill>
            <a:blip r:embed="rId3"/>
            <a:stretch/>
          </p:blipFill>
          <p:spPr>
            <a:xfrm>
              <a:off x="6504480" y="4178160"/>
              <a:ext cx="1223640" cy="47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Grafik 128"/>
            <p:cNvPicPr/>
            <p:nvPr/>
          </p:nvPicPr>
          <p:blipFill>
            <a:blip r:embed="rId4"/>
            <a:stretch/>
          </p:blipFill>
          <p:spPr>
            <a:xfrm>
              <a:off x="5064480" y="974160"/>
              <a:ext cx="2304000" cy="180612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977480" y="2317629"/>
            <a:ext cx="8236440" cy="2270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strike="noStrike" spc="-1" dirty="0">
                <a:solidFill>
                  <a:srgbClr val="FFFFFF"/>
                </a:solidFill>
                <a:latin typeface="Enriqueta"/>
              </a:rPr>
              <a:t>PSE-Abschlusspräsentation der Android-Gruppe 2</a:t>
            </a:r>
            <a:br>
              <a:rPr dirty="0"/>
            </a:b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004560" y="4552560"/>
            <a:ext cx="6182640" cy="1399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14000"/>
              </a:lnSpc>
              <a:spcBef>
                <a:spcPts val="1001"/>
              </a:spcBef>
              <a:spcAft>
                <a:spcPts val="1800"/>
              </a:spcAft>
            </a:pP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Fangzhou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Bian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Kathrin Blum, Matthias Bruns, Leonhard Duda, Tan </a:t>
            </a:r>
            <a:r>
              <a:rPr lang="de-DE" sz="2000" b="0" strike="noStrike" spc="-1" dirty="0" err="1">
                <a:solidFill>
                  <a:srgbClr val="FFFFFF"/>
                </a:solidFill>
                <a:latin typeface="Enriqueta"/>
              </a:rPr>
              <a:t>Grumser</a:t>
            </a: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, Yuguang Lin</a:t>
            </a: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de-DE" sz="2000" b="0" strike="noStrike" spc="-1" dirty="0">
                <a:solidFill>
                  <a:srgbClr val="FFFFFF"/>
                </a:solidFill>
                <a:latin typeface="Enriqueta"/>
              </a:rPr>
              <a:t>10. September 2019</a:t>
            </a:r>
            <a:endParaRPr lang="de-DE" sz="2000" b="0" strike="noStrike" spc="-1" dirty="0">
              <a:latin typeface="Arial"/>
            </a:endParaRPr>
          </a:p>
        </p:txBody>
      </p:sp>
      <p:pic>
        <p:nvPicPr>
          <p:cNvPr id="132" name="Grafik 4"/>
          <p:cNvPicPr/>
          <p:nvPr/>
        </p:nvPicPr>
        <p:blipFill>
          <a:blip r:embed="rId2"/>
          <a:stretch/>
        </p:blipFill>
        <p:spPr>
          <a:xfrm>
            <a:off x="3627720" y="575280"/>
            <a:ext cx="4935960" cy="30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46160" y="1736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1" spc="-1" dirty="0" err="1">
                <a:solidFill>
                  <a:srgbClr val="FFFFFF"/>
                </a:solidFill>
                <a:latin typeface="Enriqueta"/>
              </a:rPr>
              <a:t>Ent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96200" y="474660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Enriqueta"/>
              </a:rPr>
              <a:t>Ränge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Enriqueta"/>
              </a:rPr>
              <a:t>TODO: Skala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46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Ein paar Statistiken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XX Zeilen Code (inkl. Kommentare)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(Client: 11.124, Server: )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XX Java-Klassen (inkl. Testklassen)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(Client: 97, Server: )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24 Commits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Herausforderungen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Teamarbeit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Na, wer seid ihr denn?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Wer macht was? Wann?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Enriqueta"/>
              </a:rPr>
              <a:t>Herausforderungen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Enriqueta"/>
              </a:rPr>
              <a:t>Client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Was kommt in welche Klasse?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Ist ein detaillierter Entwurf vor der Implementierung wirklich sinnvoll?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Was haben Android-Activitys für Eigenheiten?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Warum stürzt die App ständig ab?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Wie funktioniert das mit den Layouts genau?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Enriqueta"/>
              </a:rPr>
              <a:t>Wie externalisieren wir Texte, Farben, Konstanten?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0"/>
            <a:ext cx="12191760" cy="1192680"/>
          </a:xfrm>
          <a:prstGeom prst="rect">
            <a:avLst/>
          </a:prstGeom>
          <a:solidFill>
            <a:srgbClr val="9AC000"/>
          </a:solidFill>
          <a:ln>
            <a:noFill/>
          </a:ln>
          <a:effectLst>
            <a:outerShdw dist="37674" dir="2700000">
              <a:srgbClr val="000000">
                <a:alpha val="33000"/>
              </a:srgbClr>
            </a:outerShdw>
          </a:effectLst>
        </p:spPr>
        <p:txBody>
          <a:bodyPr lIns="540000" tIns="108000" rIns="540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Enriqueta"/>
              </a:rPr>
              <a:t>Diagramme: Statistik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Enriqueta"/>
              </a:rPr>
              <a:t>TODO: Diagramme zählen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Grafik 5"/>
          <p:cNvPicPr/>
          <p:nvPr/>
        </p:nvPicPr>
        <p:blipFill>
          <a:blip r:embed="rId2"/>
          <a:stretch/>
        </p:blipFill>
        <p:spPr>
          <a:xfrm>
            <a:off x="10258560" y="141120"/>
            <a:ext cx="1728360" cy="1051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18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Enriqueta</vt:lpstr>
      <vt:lpstr>Enriqueta Medium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dechong lin</dc:creator>
  <dc:description/>
  <cp:lastModifiedBy>dechong lin</cp:lastModifiedBy>
  <cp:revision>29</cp:revision>
  <dcterms:created xsi:type="dcterms:W3CDTF">2019-09-05T09:02:26Z</dcterms:created>
  <dcterms:modified xsi:type="dcterms:W3CDTF">2019-09-09T10:44:15Z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