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BRAIN CODER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AMONG US HACK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06BA0D-AD2B-43F9-A759-18C1A8EF64C7}"/>
              </a:ext>
            </a:extLst>
          </p:cNvPr>
          <p:cNvSpPr/>
          <p:nvPr/>
        </p:nvSpPr>
        <p:spPr>
          <a:xfrm>
            <a:off x="8211846" y="5397624"/>
            <a:ext cx="3746376" cy="13050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THILLAI CHITHAMBARAM</a:t>
            </a:r>
          </a:p>
          <a:p>
            <a:r>
              <a:rPr lang="en-IN" dirty="0"/>
              <a:t>KAVITA  NAMPOOTHIRI</a:t>
            </a:r>
            <a:br>
              <a:rPr lang="en-IN" dirty="0"/>
            </a:br>
            <a:r>
              <a:rPr lang="en-IN" dirty="0"/>
              <a:t>SNEHA GOPALAKRISHNAN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BRAIN CODER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701BA-015F-4B10-9472-3DA515F64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Brain Coder is a website to keep track of the students’ progress.</a:t>
            </a:r>
          </a:p>
          <a:p>
            <a:endParaRPr lang="en-IN" sz="2800" dirty="0"/>
          </a:p>
          <a:p>
            <a:r>
              <a:rPr lang="en-IN" sz="2800" dirty="0"/>
              <a:t>It offers the link to various courses and tests which can help in improving the knowledge about different domains</a:t>
            </a:r>
          </a:p>
        </p:txBody>
      </p:sp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FDD6-1F36-4994-ABAB-647399C4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WHY BRAIN CODER?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7845E-CF1A-4FD6-A2C7-3F4E5209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3200" dirty="0"/>
              <a:t>Everyone struggles with keeping track of whether the students are actually learning new concepts. </a:t>
            </a:r>
          </a:p>
          <a:p>
            <a:r>
              <a:rPr lang="en-IN" sz="3200" dirty="0"/>
              <a:t>This website can make that process so much easier.</a:t>
            </a:r>
          </a:p>
          <a:p>
            <a:r>
              <a:rPr lang="en-IN" sz="3200" dirty="0"/>
              <a:t> It has various levels of difficulty and the students are free to choose from the multiple domains offered.</a:t>
            </a:r>
          </a:p>
        </p:txBody>
      </p:sp>
    </p:spTree>
    <p:extLst>
      <p:ext uri="{BB962C8B-B14F-4D97-AF65-F5344CB8AC3E}">
        <p14:creationId xmlns:p14="http://schemas.microsoft.com/office/powerpoint/2010/main" val="257901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A7E69-CBAC-4183-8B19-D5940124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SIGN IN/SIGN UP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39B259-23FA-4E9C-9488-E1D24CC21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The students will first be required to sign up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F25053-255F-4FAB-B7AE-7D3F13B44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209" y="2587219"/>
            <a:ext cx="6960849" cy="345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2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B4DD4-E354-41EF-84F9-60EDDA115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48015"/>
            <a:ext cx="10058400" cy="5204729"/>
          </a:xfrm>
        </p:spPr>
        <p:txBody>
          <a:bodyPr/>
          <a:lstStyle/>
          <a:p>
            <a:r>
              <a:rPr lang="en-IN" sz="2400" dirty="0"/>
              <a:t>The students can then sign in to continue using the website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C3EE0-FC37-4DEC-AF61-2F60F352D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427" y="1738301"/>
            <a:ext cx="8001376" cy="388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5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2EFC8B-9F68-455F-B427-8B6E336CE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307" y="1583282"/>
            <a:ext cx="8708276" cy="4212639"/>
          </a:xfr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BBA2DF-ABD9-47EC-AE5C-2526F37B1C19}"/>
              </a:ext>
            </a:extLst>
          </p:cNvPr>
          <p:cNvCxnSpPr>
            <a:cxnSpLocks/>
          </p:cNvCxnSpPr>
          <p:nvPr/>
        </p:nvCxnSpPr>
        <p:spPr>
          <a:xfrm flipV="1">
            <a:off x="3045041" y="1123894"/>
            <a:ext cx="106532" cy="545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D020CE-2966-43CC-BFC9-C1344BD9991D}"/>
              </a:ext>
            </a:extLst>
          </p:cNvPr>
          <p:cNvSpPr txBox="1"/>
          <p:nvPr/>
        </p:nvSpPr>
        <p:spPr>
          <a:xfrm>
            <a:off x="1074197" y="513221"/>
            <a:ext cx="30805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The different domains can be accessed from here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74EB76-E61C-4F61-8719-1D4133DCDD6F}"/>
              </a:ext>
            </a:extLst>
          </p:cNvPr>
          <p:cNvCxnSpPr>
            <a:cxnSpLocks/>
          </p:cNvCxnSpPr>
          <p:nvPr/>
        </p:nvCxnSpPr>
        <p:spPr>
          <a:xfrm flipV="1">
            <a:off x="3622089" y="1283880"/>
            <a:ext cx="834500" cy="500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3DE5B72-0B34-4BB3-A35C-9DFB42CDD447}"/>
              </a:ext>
            </a:extLst>
          </p:cNvPr>
          <p:cNvSpPr txBox="1"/>
          <p:nvPr/>
        </p:nvSpPr>
        <p:spPr>
          <a:xfrm>
            <a:off x="4456589" y="637549"/>
            <a:ext cx="3941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The tests for the different domains can be accessed from here</a:t>
            </a:r>
          </a:p>
        </p:txBody>
      </p:sp>
    </p:spTree>
    <p:extLst>
      <p:ext uri="{BB962C8B-B14F-4D97-AF65-F5344CB8AC3E}">
        <p14:creationId xmlns:p14="http://schemas.microsoft.com/office/powerpoint/2010/main" val="2486013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6EA712-AB3E-4807-B42B-E504DD9D0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265" y="599889"/>
            <a:ext cx="6200519" cy="30077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4C0F19-9CFF-43FB-B097-8600184C0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58" y="3316422"/>
            <a:ext cx="5866977" cy="29416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446CB4-7876-4108-8A73-9F873618C0A4}"/>
              </a:ext>
            </a:extLst>
          </p:cNvPr>
          <p:cNvSpPr txBox="1"/>
          <p:nvPr/>
        </p:nvSpPr>
        <p:spPr>
          <a:xfrm>
            <a:off x="754602" y="4190259"/>
            <a:ext cx="4465468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By clicking on explore, you can get access to the various links according to the level you choose.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B1098-70A6-4F3E-87EF-F4B70AF464D4}"/>
              </a:ext>
            </a:extLst>
          </p:cNvPr>
          <p:cNvSpPr txBox="1"/>
          <p:nvPr/>
        </p:nvSpPr>
        <p:spPr>
          <a:xfrm>
            <a:off x="7315200" y="1393793"/>
            <a:ext cx="4003829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If you are confused about which level you are at, read the description to get a clear idea!</a:t>
            </a:r>
          </a:p>
        </p:txBody>
      </p:sp>
    </p:spTree>
    <p:extLst>
      <p:ext uri="{BB962C8B-B14F-4D97-AF65-F5344CB8AC3E}">
        <p14:creationId xmlns:p14="http://schemas.microsoft.com/office/powerpoint/2010/main" val="64707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8F647B-9F2E-4DA3-A15B-05D5599C3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043" y="532661"/>
            <a:ext cx="5755475" cy="27757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2E4AC2-4A2B-490E-8CB4-1F3B3AE56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437" y="3063649"/>
            <a:ext cx="6471180" cy="31812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E66D58-4796-4DC6-A665-E3212F63FE36}"/>
              </a:ext>
            </a:extLst>
          </p:cNvPr>
          <p:cNvSpPr txBox="1"/>
          <p:nvPr/>
        </p:nvSpPr>
        <p:spPr>
          <a:xfrm>
            <a:off x="6968971" y="887767"/>
            <a:ext cx="4190260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When you’ve finished the courses, you can take these tests to test your knowledge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FA3656-72F3-47FD-91C8-8CD482D4CB18}"/>
              </a:ext>
            </a:extLst>
          </p:cNvPr>
          <p:cNvSpPr txBox="1"/>
          <p:nvPr/>
        </p:nvSpPr>
        <p:spPr>
          <a:xfrm>
            <a:off x="736847" y="4190260"/>
            <a:ext cx="4110361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If you’re not satisfied with your test results, you can always go back and practice more!</a:t>
            </a:r>
          </a:p>
        </p:txBody>
      </p:sp>
    </p:spTree>
    <p:extLst>
      <p:ext uri="{BB962C8B-B14F-4D97-AF65-F5344CB8AC3E}">
        <p14:creationId xmlns:p14="http://schemas.microsoft.com/office/powerpoint/2010/main" val="4200047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6015-A8B2-464B-8B6D-30A9C7EF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F8C3A-8238-4670-8B25-264AA1286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In today’s world where everything is online, our website will be the right place for you to start your tech journey and learn new things in an efficient way </a:t>
            </a:r>
          </a:p>
        </p:txBody>
      </p:sp>
    </p:spTree>
    <p:extLst>
      <p:ext uri="{BB962C8B-B14F-4D97-AF65-F5344CB8AC3E}">
        <p14:creationId xmlns:p14="http://schemas.microsoft.com/office/powerpoint/2010/main" val="461445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{D96C6E95-B360-46BC-9F2A-CD2ED5C704FA}tf78829772_win32</Template>
  <TotalTime>73</TotalTime>
  <Words>247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Garamond</vt:lpstr>
      <vt:lpstr>Sagona Book</vt:lpstr>
      <vt:lpstr>Sagona ExtraLight</vt:lpstr>
      <vt:lpstr>SavonVTI</vt:lpstr>
      <vt:lpstr>BRAIN CODER</vt:lpstr>
      <vt:lpstr>WHAT IS BRAIN CODER</vt:lpstr>
      <vt:lpstr>WHY BRAIN CODER?</vt:lpstr>
      <vt:lpstr>SIGN IN/SIGN UP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CODER</dc:title>
  <dc:creator>sneha gopalakrishnan</dc:creator>
  <cp:lastModifiedBy>sneha gopalakrishnan</cp:lastModifiedBy>
  <cp:revision>7</cp:revision>
  <dcterms:created xsi:type="dcterms:W3CDTF">2021-02-28T13:25:55Z</dcterms:created>
  <dcterms:modified xsi:type="dcterms:W3CDTF">2021-02-28T14:39:09Z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