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d3609de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d3609de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d3609de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d3609de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d3609de3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d3609de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d3609de37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d3609de37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d3609de37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d3609de37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d3609de37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d3609de37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d3609de37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d3609de37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d3609de37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d3609de37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d3609de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d3609de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960200" y="1627200"/>
            <a:ext cx="32013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MATHEMATICS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solidFill>
            <a:srgbClr val="6AA84F"/>
          </a:solidFill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MOTHER OF ALL SCIENCES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616150"/>
            <a:ext cx="4045200" cy="21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 flipH="1">
            <a:off x="-401725" y="3817450"/>
            <a:ext cx="2142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SOME IMPORTANT TOPICS-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1)RELATIONS AND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2)CALCULUS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3)VECTORS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4)</a:t>
            </a:r>
            <a:r>
              <a:rPr lang="en"/>
              <a:t>ALGEBRA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5)STATISTICS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6)PROBABILITY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7)</a:t>
            </a:r>
            <a:r>
              <a:rPr lang="en"/>
              <a:t>TRIGONOMETRY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20550" y="7367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047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1.RELATIONS AND FUNCTIONS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Important concepts that define the mapping between two sets of inputs and outputs. They are used in many areas of math and in real life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2.CALCULUS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one of the most important topics of mathematics and covers very wide area in mathematics.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consists of many chapters like integration and differentiation.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3.VECTORS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4.ALGEBRA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5.STATISTICS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6.PROBABILITY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