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85" r:id="rId2"/>
    <p:sldId id="286" r:id="rId3"/>
    <p:sldId id="276" r:id="rId4"/>
    <p:sldId id="270" r:id="rId5"/>
    <p:sldId id="277" r:id="rId6"/>
    <p:sldId id="278" r:id="rId7"/>
    <p:sldId id="279" r:id="rId8"/>
    <p:sldId id="281" r:id="rId9"/>
    <p:sldId id="283" r:id="rId10"/>
    <p:sldId id="284" r:id="rId11"/>
    <p:sldId id="273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00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06E8C05-A998-453D-BEFF-B1311557251D}" v="10" dt="2024-09-20T16:21:04.17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5277" autoAdjust="0"/>
    <p:restoredTop sz="94660"/>
  </p:normalViewPr>
  <p:slideViewPr>
    <p:cSldViewPr>
      <p:cViewPr varScale="1">
        <p:scale>
          <a:sx n="84" d="100"/>
          <a:sy n="84" d="100"/>
        </p:scale>
        <p:origin x="1939" y="91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itya Jain" userId="32059a856b5507d6" providerId="LiveId" clId="{406E8C05-A998-453D-BEFF-B1311557251D}"/>
    <pc:docChg chg="undo custSel delSld modSld">
      <pc:chgData name="Aditya Jain" userId="32059a856b5507d6" providerId="LiveId" clId="{406E8C05-A998-453D-BEFF-B1311557251D}" dt="2024-09-20T16:22:50.007" v="50" actId="14734"/>
      <pc:docMkLst>
        <pc:docMk/>
      </pc:docMkLst>
      <pc:sldChg chg="modSp mod">
        <pc:chgData name="Aditya Jain" userId="32059a856b5507d6" providerId="LiveId" clId="{406E8C05-A998-453D-BEFF-B1311557251D}" dt="2024-09-20T14:23:18.321" v="12" actId="5793"/>
        <pc:sldMkLst>
          <pc:docMk/>
          <pc:sldMk cId="2843790546" sldId="270"/>
        </pc:sldMkLst>
        <pc:spChg chg="mod">
          <ac:chgData name="Aditya Jain" userId="32059a856b5507d6" providerId="LiveId" clId="{406E8C05-A998-453D-BEFF-B1311557251D}" dt="2024-09-20T14:23:18.321" v="12" actId="5793"/>
          <ac:spMkLst>
            <pc:docMk/>
            <pc:sldMk cId="2843790546" sldId="270"/>
            <ac:spMk id="4" creationId="{F98BB1A4-9F56-D206-1D86-BB8FFE0C0554}"/>
          </ac:spMkLst>
        </pc:spChg>
      </pc:sldChg>
      <pc:sldChg chg="addSp delSp modSp mod">
        <pc:chgData name="Aditya Jain" userId="32059a856b5507d6" providerId="LiveId" clId="{406E8C05-A998-453D-BEFF-B1311557251D}" dt="2024-09-20T16:09:59.249" v="32" actId="14100"/>
        <pc:sldMkLst>
          <pc:docMk/>
          <pc:sldMk cId="3429915934" sldId="277"/>
        </pc:sldMkLst>
        <pc:spChg chg="del">
          <ac:chgData name="Aditya Jain" userId="32059a856b5507d6" providerId="LiveId" clId="{406E8C05-A998-453D-BEFF-B1311557251D}" dt="2024-09-20T14:25:50.570" v="13" actId="931"/>
          <ac:spMkLst>
            <pc:docMk/>
            <pc:sldMk cId="3429915934" sldId="277"/>
            <ac:spMk id="5" creationId="{00000000-0000-0000-0000-000000000000}"/>
          </ac:spMkLst>
        </pc:spChg>
        <pc:spChg chg="add del mod">
          <ac:chgData name="Aditya Jain" userId="32059a856b5507d6" providerId="LiveId" clId="{406E8C05-A998-453D-BEFF-B1311557251D}" dt="2024-09-20T14:44:11.054" v="19" actId="931"/>
          <ac:spMkLst>
            <pc:docMk/>
            <pc:sldMk cId="3429915934" sldId="277"/>
            <ac:spMk id="8" creationId="{CB68330F-4630-A243-CF87-9BB7D8FA8EF3}"/>
          </ac:spMkLst>
        </pc:spChg>
        <pc:spChg chg="add del mod">
          <ac:chgData name="Aditya Jain" userId="32059a856b5507d6" providerId="LiveId" clId="{406E8C05-A998-453D-BEFF-B1311557251D}" dt="2024-09-20T16:09:45.697" v="27" actId="931"/>
          <ac:spMkLst>
            <pc:docMk/>
            <pc:sldMk cId="3429915934" sldId="277"/>
            <ac:spMk id="13" creationId="{38FE47DC-5A09-9FDC-51C8-8626721CFB3B}"/>
          </ac:spMkLst>
        </pc:spChg>
        <pc:picChg chg="add del mod">
          <ac:chgData name="Aditya Jain" userId="32059a856b5507d6" providerId="LiveId" clId="{406E8C05-A998-453D-BEFF-B1311557251D}" dt="2024-09-20T14:44:06.828" v="18" actId="21"/>
          <ac:picMkLst>
            <pc:docMk/>
            <pc:sldMk cId="3429915934" sldId="277"/>
            <ac:picMk id="6" creationId="{D3DBD41F-9223-ACBD-AAA7-69C0FB52C220}"/>
          </ac:picMkLst>
        </pc:picChg>
        <pc:picChg chg="add del mod">
          <ac:chgData name="Aditya Jain" userId="32059a856b5507d6" providerId="LiveId" clId="{406E8C05-A998-453D-BEFF-B1311557251D}" dt="2024-09-20T14:45:11.976" v="22" actId="21"/>
          <ac:picMkLst>
            <pc:docMk/>
            <pc:sldMk cId="3429915934" sldId="277"/>
            <ac:picMk id="10" creationId="{F6CB71C5-7007-049C-78A0-12A7ED2C5ADF}"/>
          </ac:picMkLst>
        </pc:picChg>
        <pc:picChg chg="add mod">
          <ac:chgData name="Aditya Jain" userId="32059a856b5507d6" providerId="LiveId" clId="{406E8C05-A998-453D-BEFF-B1311557251D}" dt="2024-09-20T16:09:59.249" v="32" actId="14100"/>
          <ac:picMkLst>
            <pc:docMk/>
            <pc:sldMk cId="3429915934" sldId="277"/>
            <ac:picMk id="16" creationId="{7F3B8206-9701-E028-D905-0022658334B1}"/>
          </ac:picMkLst>
        </pc:picChg>
      </pc:sldChg>
      <pc:sldChg chg="addSp delSp modSp mod">
        <pc:chgData name="Aditya Jain" userId="32059a856b5507d6" providerId="LiveId" clId="{406E8C05-A998-453D-BEFF-B1311557251D}" dt="2024-09-20T16:11:02.368" v="35" actId="962"/>
        <pc:sldMkLst>
          <pc:docMk/>
          <pc:sldMk cId="3429915934" sldId="278"/>
        </pc:sldMkLst>
        <pc:spChg chg="del">
          <ac:chgData name="Aditya Jain" userId="32059a856b5507d6" providerId="LiveId" clId="{406E8C05-A998-453D-BEFF-B1311557251D}" dt="2024-09-20T16:11:01.180" v="33" actId="931"/>
          <ac:spMkLst>
            <pc:docMk/>
            <pc:sldMk cId="3429915934" sldId="278"/>
            <ac:spMk id="5" creationId="{00000000-0000-0000-0000-000000000000}"/>
          </ac:spMkLst>
        </pc:spChg>
        <pc:picChg chg="add mod">
          <ac:chgData name="Aditya Jain" userId="32059a856b5507d6" providerId="LiveId" clId="{406E8C05-A998-453D-BEFF-B1311557251D}" dt="2024-09-20T16:11:02.368" v="35" actId="962"/>
          <ac:picMkLst>
            <pc:docMk/>
            <pc:sldMk cId="3429915934" sldId="278"/>
            <ac:picMk id="6" creationId="{0EBE3A9C-8AED-00FA-BEE6-E46E78EEBFCE}"/>
          </ac:picMkLst>
        </pc:picChg>
      </pc:sldChg>
      <pc:sldChg chg="addSp delSp modSp mod">
        <pc:chgData name="Aditya Jain" userId="32059a856b5507d6" providerId="LiveId" clId="{406E8C05-A998-453D-BEFF-B1311557251D}" dt="2024-09-20T14:45:36.162" v="26" actId="27614"/>
        <pc:sldMkLst>
          <pc:docMk/>
          <pc:sldMk cId="3429915934" sldId="279"/>
        </pc:sldMkLst>
        <pc:spChg chg="del">
          <ac:chgData name="Aditya Jain" userId="32059a856b5507d6" providerId="LiveId" clId="{406E8C05-A998-453D-BEFF-B1311557251D}" dt="2024-09-20T14:45:33.757" v="25" actId="931"/>
          <ac:spMkLst>
            <pc:docMk/>
            <pc:sldMk cId="3429915934" sldId="279"/>
            <ac:spMk id="5" creationId="{00000000-0000-0000-0000-000000000000}"/>
          </ac:spMkLst>
        </pc:spChg>
        <pc:picChg chg="add mod">
          <ac:chgData name="Aditya Jain" userId="32059a856b5507d6" providerId="LiveId" clId="{406E8C05-A998-453D-BEFF-B1311557251D}" dt="2024-09-20T14:45:36.162" v="26" actId="27614"/>
          <ac:picMkLst>
            <pc:docMk/>
            <pc:sldMk cId="3429915934" sldId="279"/>
            <ac:picMk id="6" creationId="{BCAF0A87-FC9E-C995-DD90-93F557CC7285}"/>
          </ac:picMkLst>
        </pc:picChg>
      </pc:sldChg>
      <pc:sldChg chg="addSp delSp modSp mod">
        <pc:chgData name="Aditya Jain" userId="32059a856b5507d6" providerId="LiveId" clId="{406E8C05-A998-453D-BEFF-B1311557251D}" dt="2024-09-20T16:21:20.272" v="46" actId="1076"/>
        <pc:sldMkLst>
          <pc:docMk/>
          <pc:sldMk cId="2560928495" sldId="281"/>
        </pc:sldMkLst>
        <pc:spChg chg="del">
          <ac:chgData name="Aditya Jain" userId="32059a856b5507d6" providerId="LiveId" clId="{406E8C05-A998-453D-BEFF-B1311557251D}" dt="2024-09-20T16:21:04.172" v="40" actId="931"/>
          <ac:spMkLst>
            <pc:docMk/>
            <pc:sldMk cId="2560928495" sldId="281"/>
            <ac:spMk id="5" creationId="{00000000-0000-0000-0000-000000000000}"/>
          </ac:spMkLst>
        </pc:spChg>
        <pc:picChg chg="add mod">
          <ac:chgData name="Aditya Jain" userId="32059a856b5507d6" providerId="LiveId" clId="{406E8C05-A998-453D-BEFF-B1311557251D}" dt="2024-09-20T16:21:20.272" v="46" actId="1076"/>
          <ac:picMkLst>
            <pc:docMk/>
            <pc:sldMk cId="2560928495" sldId="281"/>
            <ac:picMk id="6" creationId="{B8F8FB13-1F9D-6A7D-C741-8F23F13E183F}"/>
          </ac:picMkLst>
        </pc:picChg>
      </pc:sldChg>
      <pc:sldChg chg="delSp modSp del">
        <pc:chgData name="Aditya Jain" userId="32059a856b5507d6" providerId="LiveId" clId="{406E8C05-A998-453D-BEFF-B1311557251D}" dt="2024-09-20T16:20:12.737" v="39" actId="2696"/>
        <pc:sldMkLst>
          <pc:docMk/>
          <pc:sldMk cId="2737135513" sldId="282"/>
        </pc:sldMkLst>
        <pc:spChg chg="del">
          <ac:chgData name="Aditya Jain" userId="32059a856b5507d6" providerId="LiveId" clId="{406E8C05-A998-453D-BEFF-B1311557251D}" dt="2024-09-20T16:19:53.734" v="36" actId="478"/>
          <ac:spMkLst>
            <pc:docMk/>
            <pc:sldMk cId="2737135513" sldId="282"/>
            <ac:spMk id="485380" creationId="{00000000-0000-0000-0000-000000000000}"/>
          </ac:spMkLst>
        </pc:spChg>
        <pc:spChg chg="del mod">
          <ac:chgData name="Aditya Jain" userId="32059a856b5507d6" providerId="LiveId" clId="{406E8C05-A998-453D-BEFF-B1311557251D}" dt="2024-09-20T16:20:04.959" v="38" actId="478"/>
          <ac:spMkLst>
            <pc:docMk/>
            <pc:sldMk cId="2737135513" sldId="282"/>
            <ac:spMk id="485384" creationId="{00000000-0000-0000-0000-000000000000}"/>
          </ac:spMkLst>
        </pc:spChg>
      </pc:sldChg>
      <pc:sldChg chg="modSp mod">
        <pc:chgData name="Aditya Jain" userId="32059a856b5507d6" providerId="LiveId" clId="{406E8C05-A998-453D-BEFF-B1311557251D}" dt="2024-09-20T16:22:50.007" v="50" actId="14734"/>
        <pc:sldMkLst>
          <pc:docMk/>
          <pc:sldMk cId="1134713695" sldId="286"/>
        </pc:sldMkLst>
        <pc:graphicFrameChg chg="mod modGraphic">
          <ac:chgData name="Aditya Jain" userId="32059a856b5507d6" providerId="LiveId" clId="{406E8C05-A998-453D-BEFF-B1311557251D}" dt="2024-09-20T16:22:50.007" v="50" actId="14734"/>
          <ac:graphicFrameMkLst>
            <pc:docMk/>
            <pc:sldMk cId="1134713695" sldId="286"/>
            <ac:graphicFrameMk id="6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D895D-D788-4B08-93B3-B78EFB535739}" type="datetimeFigureOut">
              <a:rPr lang="en-IN" smtClean="0"/>
              <a:t>30-11-2024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432714-8A85-4045-9756-8E58AB7B76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6134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2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472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3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4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5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6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7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8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9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DECB7F0-34A5-4C70-97E9-77E6D8EC06C7}" type="slidenum">
              <a:rPr lang="en-US"/>
              <a:pPr/>
              <a:t>10</a:t>
            </a:fld>
            <a:endParaRPr lang="en-US"/>
          </a:p>
        </p:txBody>
      </p:sp>
      <p:sp>
        <p:nvSpPr>
          <p:cNvPr id="521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212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0812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76774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0884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3856" y="0"/>
            <a:ext cx="9147855" cy="548680"/>
          </a:xfrm>
        </p:spPr>
        <p:txBody>
          <a:bodyPr>
            <a:normAutofit/>
          </a:bodyPr>
          <a:lstStyle>
            <a:lvl1pPr algn="l">
              <a:defRPr sz="28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64704"/>
            <a:ext cx="9144000" cy="540060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492064"/>
            <a:ext cx="395064" cy="365125"/>
          </a:xfrm>
        </p:spPr>
        <p:txBody>
          <a:bodyPr/>
          <a:lstStyle>
            <a:lvl1pPr algn="ctr">
              <a:defRPr/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1531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539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57118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469192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57710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48567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1854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92711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-19676" y="8721"/>
            <a:ext cx="9163676" cy="49006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algn="l"/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20688"/>
            <a:ext cx="9144000" cy="5688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1071-F2DF-4CA9-AA63-FF97A16BD739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88646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lang="en-IN" sz="2800" b="1" kern="1200" smtClean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nextjs.org/doc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docs.mongodb.com/" TargetMode="Externa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87449"/>
            <a:ext cx="9144000" cy="1080120"/>
          </a:xfrm>
        </p:spPr>
        <p:txBody>
          <a:bodyPr>
            <a:normAutofit/>
          </a:bodyPr>
          <a:lstStyle/>
          <a:p>
            <a:pPr fontAlgn="base">
              <a:spcAft>
                <a:spcPct val="0"/>
              </a:spcAft>
            </a:pPr>
            <a:r>
              <a:rPr lang="en-US" sz="2000" dirty="0">
                <a:ea typeface="Droid Sans Fallback"/>
                <a:cs typeface="Times New Roman" pitchFamily="18" charset="0"/>
              </a:rPr>
              <a:t>Endorse Collect</a:t>
            </a:r>
            <a:br>
              <a:rPr lang="en-US" sz="2000" dirty="0">
                <a:ea typeface="Droid Sans Fallback"/>
                <a:cs typeface="Times New Roman" pitchFamily="18" charset="0"/>
              </a:rPr>
            </a:br>
            <a:r>
              <a:rPr lang="en-US" sz="2400">
                <a:ea typeface="Droid Sans Fallback"/>
                <a:cs typeface="Times New Roman" pitchFamily="18" charset="0"/>
              </a:rPr>
              <a:t>Project Presentation </a:t>
            </a:r>
            <a:br>
              <a:rPr lang="en-US" sz="2400" dirty="0">
                <a:ea typeface="Droid Sans Fallback"/>
                <a:cs typeface="Times New Roman" pitchFamily="18" charset="0"/>
              </a:rPr>
            </a:br>
            <a:r>
              <a:rPr lang="en-US" sz="2000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Date: 21/09/2024</a:t>
            </a:r>
            <a:endParaRPr lang="en-IN" sz="2000" dirty="0"/>
          </a:p>
        </p:txBody>
      </p:sp>
      <p:sp>
        <p:nvSpPr>
          <p:cNvPr id="5" name="Rectangle 4"/>
          <p:cNvSpPr/>
          <p:nvPr/>
        </p:nvSpPr>
        <p:spPr>
          <a:xfrm>
            <a:off x="2323783" y="1585264"/>
            <a:ext cx="4968552" cy="144016"/>
          </a:xfrm>
          <a:prstGeom prst="rect">
            <a:avLst/>
          </a:prstGeom>
          <a:ln>
            <a:noFill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861224" y="6122424"/>
            <a:ext cx="78488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algn="ctr"/>
            <a:r>
              <a:rPr lang="en-US" sz="1800" b="1" dirty="0"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COLLEGE OF COMPUTING SCIENCES AND INFORMATION TECHNOLOGY 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Calibri" pitchFamily="34" charset="0"/>
                <a:ea typeface="Droid Sans Fallback"/>
                <a:cs typeface="Calibri" pitchFamily="34" charset="0"/>
              </a:rPr>
              <a:t>TEERTHANKER MAHAVEER UNIVERSITY, MORADABAD</a:t>
            </a:r>
            <a:endParaRPr lang="en-US" b="1" dirty="0">
              <a:latin typeface="Arial" pitchFamily="34" charset="0"/>
              <a:ea typeface="Droid Sans Fallback"/>
              <a:cs typeface="Calibri" pitchFamily="34" charset="0"/>
            </a:endParaRPr>
          </a:p>
        </p:txBody>
      </p:sp>
      <p:pic>
        <p:nvPicPr>
          <p:cNvPr id="7" name="Picture 1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1301" y="4854798"/>
            <a:ext cx="1204101" cy="1085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/>
        </p:nvSpPr>
        <p:spPr>
          <a:xfrm>
            <a:off x="4081301" y="3181144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Jain Aman Ajay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 TCA2209075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183733" y="3198719"/>
            <a:ext cx="3740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solidFill>
                  <a:srgbClr val="0033CC"/>
                </a:solidFill>
                <a:latin typeface="Calibri" pitchFamily="34" charset="0"/>
                <a:ea typeface="Droid Sans Fallback"/>
                <a:cs typeface="Times New Roman" pitchFamily="18" charset="0"/>
              </a:rPr>
              <a:t>Project Guide:</a:t>
            </a: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0033CC"/>
                </a:solidFill>
                <a:latin typeface="Calibri" pitchFamily="34" charset="0"/>
                <a:cs typeface="Times New Roman" pitchFamily="18" charset="0"/>
              </a:rPr>
              <a:t>Mr. Divyanshu Saxena</a:t>
            </a:r>
            <a:endParaRPr lang="en-US" dirty="0">
              <a:solidFill>
                <a:srgbClr val="0033CC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11559" y="1863247"/>
            <a:ext cx="8041741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latin typeface="Calibri" pitchFamily="34" charset="0"/>
                <a:cs typeface="Times New Roman" pitchFamily="18" charset="0"/>
              </a:rPr>
              <a:t>Industrial Training (ECS 591)</a:t>
            </a:r>
            <a:endParaRPr lang="en-US" sz="2000" b="1" dirty="0">
              <a:latin typeface="Arial" pitchFamily="34" charset="0"/>
              <a:cs typeface="Arial" pitchFamily="34" charset="0"/>
            </a:endParaRPr>
          </a:p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B.Tech CSE (5</a:t>
            </a:r>
            <a:r>
              <a:rPr lang="en-US" sz="2000" b="1" baseline="30000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th</a:t>
            </a:r>
            <a:r>
              <a:rPr lang="en-US" sz="2000" b="1" dirty="0">
                <a:solidFill>
                  <a:srgbClr val="FF0000"/>
                </a:solidFill>
                <a:latin typeface="Calibri" pitchFamily="34" charset="0"/>
                <a:cs typeface="Times New Roman" pitchFamily="18" charset="0"/>
              </a:rPr>
              <a:t> Sem)</a:t>
            </a:r>
            <a:endParaRPr lang="en-US" sz="2000" b="1" dirty="0">
              <a:solidFill>
                <a:srgbClr val="FF0000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4287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US" dirty="0"/>
              <a:t> Next.js Documentation: </a:t>
            </a:r>
            <a:r>
              <a:rPr lang="en-US" dirty="0">
                <a:hlinkClick r:id="rId3"/>
              </a:rPr>
              <a:t>https://nextjs.org/docs</a:t>
            </a:r>
            <a:endParaRPr lang="en-US" dirty="0"/>
          </a:p>
          <a:p>
            <a:r>
              <a:rPr lang="en-US" dirty="0"/>
              <a:t> MongoDB Documentation: </a:t>
            </a:r>
            <a:r>
              <a:rPr lang="en-US" dirty="0">
                <a:hlinkClick r:id="rId4"/>
              </a:rPr>
              <a:t>https://docs.mongodb.com/</a:t>
            </a:r>
            <a:endParaRPr lang="en-US" dirty="0"/>
          </a:p>
          <a:p>
            <a:r>
              <a:rPr lang="en-US" dirty="0"/>
              <a:t> Node.js Documentation: https://nodejs.org/en/docs/ </a:t>
            </a:r>
          </a:p>
          <a:p>
            <a:r>
              <a:rPr lang="en-US" dirty="0"/>
              <a:t> Vercel Deployment Guide: https://vercel.com/docs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References, if any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10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THANKS</a:t>
            </a:r>
          </a:p>
        </p:txBody>
      </p:sp>
    </p:spTree>
    <p:extLst>
      <p:ext uri="{BB962C8B-B14F-4D97-AF65-F5344CB8AC3E}">
        <p14:creationId xmlns:p14="http://schemas.microsoft.com/office/powerpoint/2010/main" val="40407188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Team Details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2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49153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Mention Team Names &amp; their role in project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4807898"/>
              </p:ext>
            </p:extLst>
          </p:nvPr>
        </p:nvGraphicFramePr>
        <p:xfrm>
          <a:off x="389280" y="1274435"/>
          <a:ext cx="8361582" cy="1631341"/>
        </p:xfrm>
        <a:graphic>
          <a:graphicData uri="http://schemas.openxmlformats.org/drawingml/2006/table">
            <a:tbl>
              <a:tblPr firstRow="1" firstCol="1" bandRow="1">
                <a:tableStyleId>{E8B1032C-EA38-4F05-BA0D-38AFFFC7BED3}</a:tableStyleId>
              </a:tblPr>
              <a:tblGrid>
                <a:gridCol w="5877119">
                  <a:extLst>
                    <a:ext uri="{9D8B030D-6E8A-4147-A177-3AD203B41FA5}">
                      <a16:colId xmlns:a16="http://schemas.microsoft.com/office/drawing/2014/main" val="3341467042"/>
                    </a:ext>
                  </a:extLst>
                </a:gridCol>
                <a:gridCol w="2484463">
                  <a:extLst>
                    <a:ext uri="{9D8B030D-6E8A-4147-A177-3AD203B41FA5}">
                      <a16:colId xmlns:a16="http://schemas.microsoft.com/office/drawing/2014/main" val="4186870229"/>
                    </a:ext>
                  </a:extLst>
                </a:gridCol>
              </a:tblGrid>
              <a:tr h="512982"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Student Name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6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Role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6531479"/>
                  </a:ext>
                </a:extLst>
              </a:tr>
              <a:tr h="561463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Jain Aman Ajay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  <a:latin typeface="Calibri" panose="020F0502020204030204" pitchFamily="34" charset="0"/>
                          <a:ea typeface="Droid Sans Fallback"/>
                        </a:rPr>
                        <a:t>Full-Stack Developer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5163912"/>
                  </a:ext>
                </a:extLst>
              </a:tr>
              <a:tr h="250955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>
                          <a:effectLst/>
                        </a:rPr>
                        <a:t> </a:t>
                      </a:r>
                      <a:endParaRPr lang="en-IN" sz="180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00564458"/>
                  </a:ext>
                </a:extLst>
              </a:tr>
              <a:tr h="54099"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r>
                        <a:rPr lang="en-US" sz="1800" dirty="0">
                          <a:effectLst/>
                        </a:rPr>
                        <a:t> </a:t>
                      </a: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6000"/>
                        </a:lnSpc>
                        <a:spcAft>
                          <a:spcPts val="800"/>
                        </a:spcAft>
                      </a:pPr>
                      <a:endParaRPr lang="en-IN" sz="1800" dirty="0">
                        <a:effectLst/>
                        <a:latin typeface="Calibri" panose="020F0502020204030204" pitchFamily="34" charset="0"/>
                        <a:ea typeface="Droid Sans Fallback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8482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34713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r>
              <a:rPr lang="en-US" dirty="0"/>
              <a:t>Endorse Collect is a web-based platform designed to simplify the process of collecting, organizing, and displaying client testimonials.</a:t>
            </a:r>
          </a:p>
          <a:p>
            <a:endParaRPr lang="en-US" dirty="0"/>
          </a:p>
          <a:p>
            <a:r>
              <a:rPr lang="en-US" dirty="0"/>
              <a:t> The scope of the project includes developing a responsive frontend using Next.js, a secure backend with Node.js and MongoDB, and deploying the application on Vercel for scalability and reliability.</a:t>
            </a:r>
          </a:p>
          <a:p>
            <a:endParaRPr lang="en-US" dirty="0"/>
          </a:p>
          <a:p>
            <a:r>
              <a:rPr lang="en-US" dirty="0"/>
              <a:t> The platform is structured into modules such as testimonial creation, management, and display, each designed to provide a seamless user experience.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defPPr>
              <a:defRPr lang="en-US"/>
            </a:defPPr>
            <a:lvl1pPr>
              <a:spcBef>
                <a:spcPct val="50000"/>
              </a:spcBef>
              <a:defRPr sz="2400" b="1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defRPr>
            </a:lvl1pPr>
          </a:lstStyle>
          <a:p>
            <a:r>
              <a:rPr lang="en-US" dirty="0"/>
              <a:t>Project Brief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3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6298600"/>
            <a:ext cx="61884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Mention brief about the project and it’s functions/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18095972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36512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Methodologies/ Technologies/ Tools to be used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4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8BB1A4-9F56-D206-1D86-BB8FFE0C055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" y="862197"/>
            <a:ext cx="9466046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Frontend: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Next.js (React framework for server-side rendering and static site generation)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Tailwind CSS (for responsive and modern UI design)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Backend: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Node.js (for server-side logic)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Express.js (to handle API routing)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MongoDB (NoSQL database for storing testimonials)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Deployment: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Vercel (for hosting and deployment, ensuring scalability and speed)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en-US" sz="1800" b="1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sz="1800" b="1" dirty="0"/>
              <a:t>Tools</a:t>
            </a:r>
            <a:r>
              <a:rPr lang="en-US" sz="1800" dirty="0"/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/>
              <a:t>Development Environment</a:t>
            </a:r>
            <a:r>
              <a:rPr lang="en-US" sz="1800" dirty="0"/>
              <a:t>: Visual Studio Code.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Version Control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Git, GitHub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sz="1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API Testing Tool</a:t>
            </a:r>
            <a: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Postman</a:t>
            </a:r>
            <a:endParaRPr lang="en-US" sz="1800" dirty="0"/>
          </a:p>
          <a:p>
            <a:pPr marL="400050" lvl="1" indent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sz="1800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3790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Context Diagram (Overall Project)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5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  <p:pic>
        <p:nvPicPr>
          <p:cNvPr id="16" name="Content Placeholder 15" descr="A diagram of a software company&#10;&#10;Description automatically generated with medium confidence">
            <a:extLst>
              <a:ext uri="{FF2B5EF4-FFF2-40B4-BE49-F238E27FC236}">
                <a16:creationId xmlns:a16="http://schemas.microsoft.com/office/drawing/2014/main" id="{7F3B8206-9701-E028-D905-0022658334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19872" y="914400"/>
            <a:ext cx="1937595" cy="5234653"/>
          </a:xfrm>
        </p:spPr>
      </p:pic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screenshot of a computer&#10;&#10;Description automatically generated">
            <a:extLst>
              <a:ext uri="{FF2B5EF4-FFF2-40B4-BE49-F238E27FC236}">
                <a16:creationId xmlns:a16="http://schemas.microsoft.com/office/drawing/2014/main" id="{0EBE3A9C-8AED-00FA-BEE6-E46E78EEBF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89856"/>
            <a:ext cx="9144000" cy="4300537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Entity Relationship Diagram (ERD)</a:t>
            </a: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6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diagram of a user&#10;&#10;Description automatically generated">
            <a:extLst>
              <a:ext uri="{FF2B5EF4-FFF2-40B4-BE49-F238E27FC236}">
                <a16:creationId xmlns:a16="http://schemas.microsoft.com/office/drawing/2014/main" id="{BCAF0A87-FC9E-C995-DD90-93F557CC72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0815" y="914400"/>
            <a:ext cx="2102369" cy="525145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Data Flow Diagram (DFD)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7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49697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Add more slides, if required to show all DFDs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3429915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" name="Content Placeholder 5" descr="A diagram of a customer submission process&#10;&#10;Description automatically generated">
            <a:extLst>
              <a:ext uri="{FF2B5EF4-FFF2-40B4-BE49-F238E27FC236}">
                <a16:creationId xmlns:a16="http://schemas.microsoft.com/office/drawing/2014/main" id="{B8F8FB13-1F9D-6A7D-C741-8F23F13E18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696" y="878624"/>
            <a:ext cx="4952603" cy="5251450"/>
          </a:xfrm>
        </p:spPr>
      </p:pic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Flow Chart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8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547664" y="6298600"/>
            <a:ext cx="28897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This slide is optional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275276" y="6547668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609284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\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0" y="914400"/>
            <a:ext cx="9144000" cy="5250904"/>
          </a:xfrm>
        </p:spPr>
        <p:txBody>
          <a:bodyPr>
            <a:normAutofit/>
          </a:bodyPr>
          <a:lstStyle/>
          <a:p>
            <a:pPr marL="457200" lvl="1" indent="0">
              <a:buNone/>
            </a:pPr>
            <a:r>
              <a:rPr lang="en-US" dirty="0"/>
              <a:t>• Streamlined Testimonial Management: </a:t>
            </a:r>
          </a:p>
          <a:p>
            <a:pPr marL="457200" lvl="1" indent="0">
              <a:buNone/>
            </a:pPr>
            <a:r>
              <a:rPr lang="en-US" dirty="0"/>
              <a:t>	Easily collect, organize, and manage client testimonials in one centralized 	platform. </a:t>
            </a:r>
          </a:p>
          <a:p>
            <a:pPr marL="457200" lvl="1" indent="0">
              <a:buNone/>
            </a:pPr>
            <a:r>
              <a:rPr lang="en-US" dirty="0"/>
              <a:t>• User-Friendly Interface: </a:t>
            </a:r>
          </a:p>
          <a:p>
            <a:pPr marL="457200" lvl="1" indent="0">
              <a:buNone/>
            </a:pPr>
            <a:r>
              <a:rPr lang="en-US" dirty="0"/>
              <a:t>	The intuitive design ensures that users can navigate the platform and manage 	testimonials with ease. </a:t>
            </a:r>
          </a:p>
          <a:p>
            <a:pPr marL="457200" lvl="1" indent="0">
              <a:buNone/>
            </a:pPr>
            <a:r>
              <a:rPr lang="en-US" dirty="0"/>
              <a:t>• Improved Credibility: </a:t>
            </a:r>
          </a:p>
          <a:p>
            <a:pPr marL="457200" lvl="1" indent="0">
              <a:buNone/>
            </a:pPr>
            <a:r>
              <a:rPr lang="en-US" dirty="0"/>
              <a:t>	Displaying authentic client feedback helps businesses build trust and enhance 	their reputation. </a:t>
            </a:r>
          </a:p>
          <a:p>
            <a:pPr marL="457200" lvl="1" indent="0">
              <a:buNone/>
            </a:pPr>
            <a:r>
              <a:rPr lang="en-US" dirty="0"/>
              <a:t>• Responsive Design: </a:t>
            </a:r>
          </a:p>
          <a:p>
            <a:pPr marL="457200" lvl="1" indent="0">
              <a:buNone/>
            </a:pPr>
            <a:r>
              <a:rPr lang="en-US" dirty="0"/>
              <a:t>	Accessible across all devices, ensuring a seamless experience for users on 	mobile and desktop.</a:t>
            </a:r>
          </a:p>
          <a:p>
            <a:pPr marL="457200" lvl="1" indent="0">
              <a:buNone/>
            </a:pPr>
            <a:r>
              <a:rPr lang="en-US" dirty="0"/>
              <a:t> </a:t>
            </a:r>
            <a:endParaRPr lang="en-IN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485380" name="Rectangle 4"/>
          <p:cNvSpPr>
            <a:spLocks noChangeArrowheads="1"/>
          </p:cNvSpPr>
          <p:nvPr/>
        </p:nvSpPr>
        <p:spPr bwMode="auto">
          <a:xfrm>
            <a:off x="0" y="0"/>
            <a:ext cx="9144000" cy="914400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5381" name="Text Box 5"/>
          <p:cNvSpPr txBox="1">
            <a:spLocks noChangeArrowheads="1"/>
          </p:cNvSpPr>
          <p:nvPr/>
        </p:nvSpPr>
        <p:spPr bwMode="auto">
          <a:xfrm>
            <a:off x="0" y="0"/>
            <a:ext cx="61727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400" b="1" dirty="0">
                <a:solidFill>
                  <a:schemeClr val="bg1"/>
                </a:solidFill>
                <a:latin typeface="Calibri" pitchFamily="34" charset="0"/>
                <a:ea typeface="ＭＳ Ｐゴシック" pitchFamily="-28" charset="-128"/>
              </a:rPr>
              <a:t>Advantage of The Project</a:t>
            </a:r>
            <a:endParaRPr lang="en-US" b="1" dirty="0">
              <a:solidFill>
                <a:schemeClr val="bg1"/>
              </a:solidFill>
              <a:latin typeface="Calibri" pitchFamily="34" charset="0"/>
              <a:ea typeface="ＭＳ Ｐゴシック" pitchFamily="-28" charset="-128"/>
            </a:endParaRPr>
          </a:p>
        </p:txBody>
      </p:sp>
      <p:sp>
        <p:nvSpPr>
          <p:cNvPr id="485384" name="Rectangle 8"/>
          <p:cNvSpPr>
            <a:spLocks noChangeArrowheads="1"/>
          </p:cNvSpPr>
          <p:nvPr/>
        </p:nvSpPr>
        <p:spPr bwMode="auto">
          <a:xfrm>
            <a:off x="0" y="6165304"/>
            <a:ext cx="9144000" cy="692696"/>
          </a:xfrm>
          <a:prstGeom prst="rect">
            <a:avLst/>
          </a:prstGeom>
          <a:solidFill>
            <a:srgbClr val="71161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 dirty="0"/>
          </a:p>
        </p:txBody>
      </p:sp>
      <p:pic>
        <p:nvPicPr>
          <p:cNvPr id="485394" name="Picture 18" descr="Teerthanker Mahaveer University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72712" y="33879"/>
            <a:ext cx="2952750" cy="685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Slide Number Placeholder 3"/>
          <p:cNvSpPr txBox="1">
            <a:spLocks/>
          </p:cNvSpPr>
          <p:nvPr/>
        </p:nvSpPr>
        <p:spPr>
          <a:xfrm>
            <a:off x="0" y="6492875"/>
            <a:ext cx="467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8FC1071-F2DF-4CA9-AA63-FF97A16BD739}" type="slidenum">
              <a:rPr lang="en-IN" smtClean="0">
                <a:solidFill>
                  <a:schemeClr val="bg1"/>
                </a:solidFill>
              </a:rPr>
              <a:pPr/>
              <a:t>9</a:t>
            </a:fld>
            <a:endParaRPr lang="en-IN" dirty="0">
              <a:solidFill>
                <a:schemeClr val="bg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6262010"/>
            <a:ext cx="83185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600" b="1" i="1" dirty="0">
                <a:solidFill>
                  <a:srgbClr val="FFFF00"/>
                </a:solidFill>
              </a:rPr>
              <a:t>Guidelines: </a:t>
            </a:r>
            <a:r>
              <a:rPr lang="en-US" sz="1600" b="1" i="1" dirty="0">
                <a:solidFill>
                  <a:srgbClr val="FFFF00"/>
                </a:solidFill>
              </a:rPr>
              <a:t> Mention advantage from this project, the audience/ users who will get benefitted</a:t>
            </a:r>
            <a:endParaRPr lang="en-IN" sz="1600" b="1" i="1" dirty="0">
              <a:solidFill>
                <a:srgbClr val="FFFF00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7275276" y="6569440"/>
            <a:ext cx="1850186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050" b="1" dirty="0">
                <a:solidFill>
                  <a:schemeClr val="bg1"/>
                </a:solidFill>
              </a:rPr>
              <a:t>T011A/ Template  Version 5.0</a:t>
            </a:r>
          </a:p>
        </p:txBody>
      </p:sp>
    </p:spTree>
    <p:extLst>
      <p:ext uri="{BB962C8B-B14F-4D97-AF65-F5344CB8AC3E}">
        <p14:creationId xmlns:p14="http://schemas.microsoft.com/office/powerpoint/2010/main" val="2585641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2848</TotalTime>
  <Words>538</Words>
  <Application>Microsoft Office PowerPoint</Application>
  <PresentationFormat>On-screen Show (4:3)</PresentationFormat>
  <Paragraphs>103</Paragraphs>
  <Slides>11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Calibri</vt:lpstr>
      <vt:lpstr>Droid Sans Fallback</vt:lpstr>
      <vt:lpstr>Times New Roman</vt:lpstr>
      <vt:lpstr>Office Theme</vt:lpstr>
      <vt:lpstr>Endorse Collect Project Presentation  Date: 21/09/2024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\</vt:lpstr>
      <vt:lpstr>PowerPoint Presentation</vt:lpstr>
      <vt:lpstr>THANKS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Rashmi Jain</dc:creator>
  <cp:lastModifiedBy>Aman Jain</cp:lastModifiedBy>
  <cp:revision>106</cp:revision>
  <dcterms:created xsi:type="dcterms:W3CDTF">2016-07-30T14:16:51Z</dcterms:created>
  <dcterms:modified xsi:type="dcterms:W3CDTF">2024-11-30T09:51:51Z</dcterms:modified>
</cp:coreProperties>
</file>