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>
      <p:cViewPr varScale="1">
        <p:scale>
          <a:sx n="65" d="100"/>
          <a:sy n="65" d="100"/>
        </p:scale>
        <p:origin x="250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Agrawal" userId="425c7a350ae26680" providerId="LiveId" clId="{5D744A55-A4A1-4B9C-8A85-DC9C25DA53A8}"/>
    <pc:docChg chg="custSel modSld">
      <pc:chgData name="Kartik Agrawal" userId="425c7a350ae26680" providerId="LiveId" clId="{5D744A55-A4A1-4B9C-8A85-DC9C25DA53A8}" dt="2024-07-02T17:12:19.961" v="5" actId="1076"/>
      <pc:docMkLst>
        <pc:docMk/>
      </pc:docMkLst>
      <pc:sldChg chg="delSp modSp mod delAnim modAnim">
        <pc:chgData name="Kartik Agrawal" userId="425c7a350ae26680" providerId="LiveId" clId="{5D744A55-A4A1-4B9C-8A85-DC9C25DA53A8}" dt="2024-07-02T17:12:19.961" v="5" actId="1076"/>
        <pc:sldMkLst>
          <pc:docMk/>
          <pc:sldMk cId="0" sldId="258"/>
        </pc:sldMkLst>
        <pc:picChg chg="mod">
          <ac:chgData name="Kartik Agrawal" userId="425c7a350ae26680" providerId="LiveId" clId="{5D744A55-A4A1-4B9C-8A85-DC9C25DA53A8}" dt="2024-07-02T17:12:19.961" v="5" actId="1076"/>
          <ac:picMkLst>
            <pc:docMk/>
            <pc:sldMk cId="0" sldId="258"/>
            <ac:picMk id="2" creationId="{63FAA910-5189-DD46-9537-56AF33C14F1B}"/>
          </ac:picMkLst>
        </pc:picChg>
        <pc:picChg chg="del">
          <ac:chgData name="Kartik Agrawal" userId="425c7a350ae26680" providerId="LiveId" clId="{5D744A55-A4A1-4B9C-8A85-DC9C25DA53A8}" dt="2024-07-02T17:12:17.049" v="4" actId="478"/>
          <ac:picMkLst>
            <pc:docMk/>
            <pc:sldMk cId="0" sldId="258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AA5B-36B6-463D-ADA6-EF21DD545237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42A9-E6EC-4C8C-B27F-BC332BA577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43200" y="228600"/>
            <a:ext cx="11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REPORT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64008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Summary :</a:t>
            </a:r>
          </a:p>
          <a:p>
            <a:endParaRPr lang="en-US" b="1" dirty="0"/>
          </a:p>
          <a:p>
            <a:r>
              <a:rPr lang="en-US" dirty="0"/>
              <a:t>During testing on testasp.vulnweb.com, a Cross-Site Scripting (XSS) vulnerability was identified in an input field. When injecting the payload "&lt;scrip&lt;/script&gt;t&gt;&lt;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=q </a:t>
            </a:r>
            <a:r>
              <a:rPr lang="en-US" dirty="0" err="1"/>
              <a:t>onerror</a:t>
            </a:r>
            <a:r>
              <a:rPr lang="en-US" dirty="0"/>
              <a:t>=prompt(8)&gt;" into the input box, the website reflects this input back to the user without proper sanitization or encoding. </a:t>
            </a:r>
          </a:p>
          <a:p>
            <a:endParaRPr lang="en-US" dirty="0"/>
          </a:p>
          <a:p>
            <a:r>
              <a:rPr lang="en-US" b="1" dirty="0"/>
              <a:t>Steps to Reproduce :</a:t>
            </a:r>
          </a:p>
          <a:p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Navigate to the Website:</a:t>
            </a:r>
          </a:p>
          <a:p>
            <a:r>
              <a:rPr lang="en-US" dirty="0"/>
              <a:t>     Open a web browser and go to the URL: testasp.vulnweb.com.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Locate the Input Field:</a:t>
            </a:r>
          </a:p>
          <a:p>
            <a:r>
              <a:rPr lang="en-US" dirty="0"/>
              <a:t>     Identify an input field or form on the website where user input                                            is reflected back to the page without proper sanitization.</a:t>
            </a:r>
          </a:p>
          <a:p>
            <a:r>
              <a:rPr lang="en-US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Inject Payload:</a:t>
            </a:r>
          </a:p>
          <a:p>
            <a:r>
              <a:rPr lang="en-US" dirty="0"/>
              <a:t>     Enter the following payload into the identified input field:</a:t>
            </a:r>
          </a:p>
          <a:p>
            <a:r>
              <a:rPr lang="en-US" dirty="0"/>
              <a:t>" &lt;scrip&lt;/script&gt;t&gt;&lt;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=q </a:t>
            </a:r>
            <a:r>
              <a:rPr lang="en-US" dirty="0" err="1"/>
              <a:t>onerror</a:t>
            </a:r>
            <a:r>
              <a:rPr lang="en-US" dirty="0"/>
              <a:t>=prompt(8)&gt; “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Submit or Process the Input:</a:t>
            </a:r>
          </a:p>
          <a:p>
            <a:r>
              <a:rPr lang="en-US" dirty="0"/>
              <a:t>     Submit or process the input field to trigger the server's response.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Observe the Result:</a:t>
            </a:r>
          </a:p>
          <a:p>
            <a:r>
              <a:rPr lang="en-US" dirty="0"/>
              <a:t>     After submitting the input, observe the webpage for any unexpected behavior or pop-up dialogs.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23079"/>
            <a:ext cx="64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Verification of XSS:</a:t>
            </a:r>
          </a:p>
          <a:p>
            <a:endParaRPr lang="en-US" dirty="0"/>
          </a:p>
          <a:p>
            <a:r>
              <a:rPr lang="en-US" dirty="0"/>
              <a:t>If a pop-up dialog box appears displaying the number "8", it confirms the presence of a Cross-Site Scripting (XSS) vulnerability. This indicates that the injected JavaScript (prompt(8)) executed successfully in the context of the web page.</a:t>
            </a:r>
          </a:p>
          <a:p>
            <a:endParaRPr lang="en-US" dirty="0"/>
          </a:p>
          <a:p>
            <a:r>
              <a:rPr lang="en-US" b="1" dirty="0"/>
              <a:t>POC :</a:t>
            </a:r>
          </a:p>
          <a:p>
            <a:endParaRPr lang="en-US" b="1" dirty="0"/>
          </a:p>
          <a:p>
            <a:r>
              <a:rPr lang="en-US" u="sng" dirty="0"/>
              <a:t>Image</a:t>
            </a:r>
            <a:r>
              <a:rPr lang="en-US" dirty="0"/>
              <a:t> :</a:t>
            </a:r>
          </a:p>
        </p:txBody>
      </p:sp>
      <p:pic>
        <p:nvPicPr>
          <p:cNvPr id="3" name="Picture 2" descr="Screenshot 2024-07-02 185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14800"/>
            <a:ext cx="51054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" y="685800"/>
            <a:ext cx="647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Video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" y="5595878"/>
            <a:ext cx="6553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Impact 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Client-Side Execution: Allows arbitrary JavaScript (prompt(8)) execution in users' browsers.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Malicious Actions: Potential for session hijacking, data theft, and content manipulation.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User Trust: Risks user trust and website reputation.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Legal Consequences: Non-compliance with data protection regulations.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Operational Impact: Requires urgent mitigation and security measures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viseo">
            <a:hlinkClick r:id="" action="ppaction://media"/>
            <a:extLst>
              <a:ext uri="{FF2B5EF4-FFF2-40B4-BE49-F238E27FC236}">
                <a16:creationId xmlns:a16="http://schemas.microsoft.com/office/drawing/2014/main" id="{63FAA910-5189-DD46-9537-56AF33C14F1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" y="1388266"/>
            <a:ext cx="5181600" cy="3874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314</Words>
  <Application>Microsoft Office PowerPoint</Application>
  <PresentationFormat>On-screen Show (4:3)</PresentationFormat>
  <Paragraphs>36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Ankit Kumar</dc:creator>
  <cp:lastModifiedBy>Kartik Agrawal</cp:lastModifiedBy>
  <cp:revision>5</cp:revision>
  <dcterms:created xsi:type="dcterms:W3CDTF">2024-07-02T14:16:17Z</dcterms:created>
  <dcterms:modified xsi:type="dcterms:W3CDTF">2024-07-02T17:14:19Z</dcterms:modified>
</cp:coreProperties>
</file>