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9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C114-A17D-4CB5-A02E-B5F02EDDAD7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C4B93-D40B-44CE-94FC-BC9F67D15C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ED58-B664-4366-9B51-4C2910DC894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1130-404E-423A-8DC9-5CBF87214B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shot 2024-07-01 164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6172200"/>
            <a:ext cx="20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Scanning completed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04800"/>
            <a:ext cx="93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- 2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f04b8bb-d525-4780-818c-3e3a073bff09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01 1642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24400" y="1752600"/>
            <a:ext cx="152400" cy="15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5029200"/>
            <a:ext cx="152400" cy="15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5181600"/>
            <a:ext cx="152400" cy="15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600" y="6172200"/>
            <a:ext cx="32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founded 3 critical vulnerabilities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01 1643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172200"/>
            <a:ext cx="386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choose this one for making my report.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01 1643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01 1644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01 1644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01 1644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096000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the reports of netsparker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f04b8bb-d525-4780-818c-3e3a073bff09-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5943600"/>
            <a:ext cx="18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my report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f04b8bb-d525-4780-818c-3e3a073bff0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On-screen Show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 Kumar</dc:creator>
  <cp:lastModifiedBy>Ankit Kumar</cp:lastModifiedBy>
  <cp:revision>5</cp:revision>
  <dcterms:created xsi:type="dcterms:W3CDTF">2024-07-01T12:43:04Z</dcterms:created>
  <dcterms:modified xsi:type="dcterms:W3CDTF">2024-07-01T13:23:25Z</dcterms:modified>
</cp:coreProperties>
</file>