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d7d471e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d7d471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 ANNOTATIONS CONCURRENCIA Y API REST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Añadiremos nuevas anotaciones para mejorar la aplicación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Background y UiThread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Rest y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Get, Post, Put,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1958675"/>
            <a:ext cx="3682350" cy="20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Asentar los conocimientos ya adquiridos del curso anterior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manejar concurrencia y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Manejar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4746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01100"/>
            <a:ext cx="42285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Revisando el conocimiento de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The first rule of functions is that they should be small. The second rule of functions is that they should be smaller than that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1018313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68950" y="1863488"/>
            <a:ext cx="46521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Repasaremos anotaciones previas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