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Karl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Karla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Karla-italic.fntdata"/><Relationship Id="rId23" Type="http://schemas.openxmlformats.org/officeDocument/2006/relationships/font" Target="fonts/Karl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e809c88a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e809c88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124bd1d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124bd1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124bd1d0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124bd1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124bd1d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124bd1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124bd1d0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124bd1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124bd1d0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124bd1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124bd1d0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124bd1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Android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563" y="2111863"/>
            <a:ext cx="1255525" cy="12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AndroidAnnotations +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API REST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Crear un cliente API REST de manera </a:t>
            </a: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muy sencilla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Definiendo una </a:t>
            </a: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interfaz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Poniéndoles las respectivas </a:t>
            </a: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anotaciones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que veremos a continuación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Rest y RestService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Rest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La anotación que define el cliente de la API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// MappingJackson2HttpMessageConverter.class ---&gt; Implementation of HttpMessageConverter that can read and write JSON using Jackson 2.x's ObjectMapper.</a:t>
            </a:r>
            <a:endParaRPr sz="15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b="1"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Rest</a:t>
            </a: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(rootUrl = "http://192.168.0.184:8080/types", converters = {     MappingJackson2HttpMessageConverter.class })</a:t>
            </a:r>
            <a:endParaRPr sz="15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interface ApiRestClient {</a:t>
            </a:r>
            <a:endParaRPr sz="15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sz="15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RestService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Esta anotación permite instanciar el cliente definido por la anotación Rest.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@RestService</a:t>
            </a:r>
            <a:b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ApiRestClient restClient;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Nos permite crear un método GET</a:t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@Get("/get/{id}")</a:t>
            </a:r>
            <a:b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getById(@Path long id);</a:t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La anotación @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nos permiterecuperar variables que están en la URL.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Nos permite crear un método POST</a:t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@Post("/setType")</a:t>
            </a:r>
            <a:b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Type addType(@Body Type type);</a:t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La anotación @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nos permite obtener el body de la petición.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Put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Nos permite crear un método </a:t>
            </a: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@Put("/change/{id}")</a:t>
            </a:r>
            <a:b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Type replaceType(@Path long id, @Body Type type);</a:t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Nos permite crear un método </a:t>
            </a: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@Delete("/delete/{id}")</a:t>
            </a:r>
            <a:b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 void deleteAvenger(@Path long id);</a:t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2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Alguna pregunta</a:t>
            </a: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