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Karla-boldItalic.fntdata"/><Relationship Id="rId10" Type="http://schemas.openxmlformats.org/officeDocument/2006/relationships/slide" Target="slides/slide6.xml"/><Relationship Id="rId21" Type="http://schemas.openxmlformats.org/officeDocument/2006/relationships/font" Target="fonts/Karla-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71f14b49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71f14b4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7648342f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764834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e809c88a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e809c8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e809c88a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e809c88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e809c88a_1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e809c88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1d718ad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1d718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ndroidannotations/androidannotations/wiki/WorkingWithThreads#background" TargetMode="External"/><Relationship Id="rId4" Type="http://schemas.openxmlformats.org/officeDocument/2006/relationships/hyperlink" Target="https://github.com/androidannotations/androidannotations/wiki/WorkingWithThreads#id" TargetMode="External"/><Relationship Id="rId5" Type="http://schemas.openxmlformats.org/officeDocument/2006/relationships/hyperlink" Target="https://github.com/androidannotations/androidannotations/wiki/WorkingWithThreads#serial" TargetMode="External"/><Relationship Id="rId6" Type="http://schemas.openxmlformats.org/officeDocument/2006/relationships/hyperlink" Target="https://github.com/androidannotations/androidannotations/wiki/WorkingWithThreads#dela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ndroidannotations/androidannotations/wiki/WorkingWithThreads#uithread" TargetMode="External"/><Relationship Id="rId4" Type="http://schemas.openxmlformats.org/officeDocument/2006/relationships/hyperlink" Target="https://github.com/androidannotations/androidannotations/wiki/WorkingWithThreads#delay-1" TargetMode="External"/><Relationship Id="rId5" Type="http://schemas.openxmlformats.org/officeDocument/2006/relationships/hyperlink" Target="https://github.com/androidannotations/androidannotations/wiki/WorkingWithThreads#propagation" TargetMode="External"/><Relationship Id="rId6" Type="http://schemas.openxmlformats.org/officeDocument/2006/relationships/hyperlink" Target="https://github.com/androidannotations/androidannotations/wiki/WorkingWithThreads#id-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2: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Concurrencia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Concurrencia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Elaboración del API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RestService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Get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Post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Put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Delete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https://github.com/androidannotations/androidannotations/wiki/WorkingWithThreads#background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Permite lanzar una tarea en segundo plano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Logs →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s" u="sng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puede emplear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para mostrar información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Objetos UI →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No se puede usar para actualizar la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Opciones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https://github.com/androidannotations/androidannotations/wiki/WorkingWithThreads#id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Serial: </a:t>
            </a: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https://github.com/androidannotations/androidannotations/wiki/WorkingWithThreads#serial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Delay: </a:t>
            </a: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https://github.com/androidannotations/androidannotations/wiki/WorkingWithThreads#delay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Anotación 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UiThread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0" y="1122325"/>
            <a:ext cx="91440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https://github.com/androidannotations/androidannotations/wiki/WorkingWithThreads#uithread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Permite acceder al proceso de UI. Cuidado con el </a:t>
            </a: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bloqueo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de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Vamos a ver el bloqueo de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b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Opciones</a:t>
            </a:r>
            <a:endParaRPr b="1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Delay: </a:t>
            </a: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https://github.com/androidannotations/androidannotations/wiki/WorkingWithThreads#delay-1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Propagation → </a:t>
            </a:r>
            <a:r>
              <a:rPr i="1"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cola de ejecución del controlador</a:t>
            </a: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⇒ REUSE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●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https://github.com/androidannotations/androidannotations/wiki/WorkingWithThreads#propagation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Id: </a:t>
            </a: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https://github.com/androidannotations/androidannotations/wiki/WorkingWithThreads#id-1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instanciar objetos de UI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@UiThread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capta el evento touch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13" y="2859500"/>
            <a:ext cx="1481475" cy="14814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0820000" dist="228600">
              <a:srgbClr val="000000">
                <a:alpha val="50000"/>
              </a:srgbClr>
            </a:outerShdw>
          </a:effectLst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005" y="2771850"/>
            <a:ext cx="1740000" cy="13050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08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