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276797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27679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e809c88a_1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e809c88a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e809c88a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e809c88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e809c88a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e809c88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e809c88a_1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e809c88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1d718ad6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1d718ad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3: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API Rest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API Rest: Elaboración del API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Get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Post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Put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Elaboración del API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API Rest: Anotación Rest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API Rest: Anotación RestService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API Rest: Anotación Get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API Rest: Anotación Post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API Rest: Anotación Put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API Rest: Anotación Delete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crear una interfaz sobre la cual se generará de forma automática un cliente del API REST especificado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RestService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Permite instanciar la interfaz anotada con Rest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y vimos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190250" y="1466850"/>
            <a:ext cx="2065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@Get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crear de forma automática la llamada a un endpoint del API REST por GET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@Post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crear de forma automática la llamada a un endpoint del API REST por POST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018925" y="3047988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@Put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crear de forma automática la llamada a un endpoint del API REST por PUT 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190250" y="3047988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@Delete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crear de forma automática la llamada a un endpoint del API REST DELETE 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