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  <p:embeddedFont>
      <p:font typeface="Karl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7" Type="http://schemas.openxmlformats.org/officeDocument/2006/relationships/font" Target="fonts/Karla-bold.fntdata"/><Relationship Id="rId16" Type="http://schemas.openxmlformats.org/officeDocument/2006/relationships/font" Target="fonts/Karla-regular.fntdata"/><Relationship Id="rId5" Type="http://schemas.openxmlformats.org/officeDocument/2006/relationships/slide" Target="slides/slide1.xml"/><Relationship Id="rId19" Type="http://schemas.openxmlformats.org/officeDocument/2006/relationships/font" Target="fonts/Karla-boldItalic.fntdata"/><Relationship Id="rId6" Type="http://schemas.openxmlformats.org/officeDocument/2006/relationships/slide" Target="slides/slide2.xml"/><Relationship Id="rId18" Type="http://schemas.openxmlformats.org/officeDocument/2006/relationships/font" Target="fonts/Karla-italic.fntdata"/><Relationship Id="rId7" Type="http://schemas.openxmlformats.org/officeDocument/2006/relationships/slide" Target="slides/slide3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dd4c1c0c8_1_5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dd4c1c0c8_1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de809c88a_1_1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de809c88a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dd4c1c0c8_1_5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dd4c1c0c8_1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Google Shape;55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Google Shape;59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Google Shape;14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Google Shape;19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Google Shape;24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Google Shape;28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Google Shape;29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Google Shape;33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Google Shape;38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Google Shape;44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Google Shape;51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B3B7E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48300" y="3175950"/>
            <a:ext cx="70203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 4: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Práctica final</a:t>
            </a:r>
            <a:endParaRPr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797" y="2027896"/>
            <a:ext cx="2132651" cy="108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038400" y="510875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TEMARIO DEL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1038300" y="1122325"/>
            <a:ext cx="7067400" cy="3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Introduccion a AndroidAnnotations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Concurrencia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API Rest: Elaboración del API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API Rest: Anotación Rest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API Rest: Anotación RestService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API Rest: Anotación Get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API Rest: Anotación Post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API Rest: Anotación Put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API Rest: Anotación Delete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3784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Practica final</a:t>
            </a:r>
            <a:endParaRPr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Examen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Recapitulación de las anotaciones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4294967295" type="subTitle"/>
          </p:nvPr>
        </p:nvSpPr>
        <p:spPr>
          <a:xfrm>
            <a:off x="4754250" y="3559350"/>
            <a:ext cx="42861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Let’s </a:t>
            </a:r>
            <a:r>
              <a:rPr lang="es" sz="1800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go!</a:t>
            </a:r>
            <a:endParaRPr sz="1800"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251" y="998050"/>
            <a:ext cx="4286252" cy="2561301"/>
          </a:xfrm>
          <a:prstGeom prst="rect">
            <a:avLst/>
          </a:prstGeom>
          <a:noFill/>
          <a:ln>
            <a:noFill/>
          </a:ln>
          <a:effectLst>
            <a:outerShdw blurRad="785813" rotWithShape="0" algn="bl" dir="19020000" dist="228600">
              <a:srgbClr val="000000">
                <a:alpha val="50000"/>
              </a:srgbClr>
            </a:outerShdw>
          </a:effectLst>
        </p:spPr>
      </p:pic>
      <p:sp>
        <p:nvSpPr>
          <p:cNvPr id="79" name="Google Shape;79;p16"/>
          <p:cNvSpPr txBox="1"/>
          <p:nvPr>
            <p:ph idx="4294967295" type="title"/>
          </p:nvPr>
        </p:nvSpPr>
        <p:spPr>
          <a:xfrm>
            <a:off x="103573" y="997925"/>
            <a:ext cx="3910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Instrucciones de la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práctica</a:t>
            </a:r>
            <a:endParaRPr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6"/>
          <p:cNvSpPr txBox="1"/>
          <p:nvPr>
            <p:ph idx="4294967295" type="body"/>
          </p:nvPr>
        </p:nvSpPr>
        <p:spPr>
          <a:xfrm>
            <a:off x="103500" y="1609390"/>
            <a:ext cx="5191200" cy="24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Elaboración de app que consuma una API completa (se deberá tener en cuenta el bloqueo de la UI, es decir Background &amp; UiThread).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El objetivo será hacer que nuestra app previa de vengadores en vez de mostrar la información desde los recursos sea consumida desde una API </a:t>
            </a: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ajena</a:t>
            </a: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 a la aplicación. Para ello se deberá coordinar todo con métodos que trabajen en background.</a:t>
            </a:r>
            <a:endParaRPr sz="1500">
              <a:solidFill>
                <a:srgbClr val="71717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