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21" Type="http://schemas.openxmlformats.org/officeDocument/2006/relationships/font" Target="fonts/Karla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0eaa2bf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0eaa2b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e809c88a_1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e809c88a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0eaa2bf2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0eaa2b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5: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Examen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8400" y="5108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38300" y="1122325"/>
            <a:ext cx="7067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Concurrencia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Elaboración del API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RestService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Get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Post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Put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API Rest: Anotación Delete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275" y="1615013"/>
            <a:ext cx="2889461" cy="1913465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