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
      <p:font typeface="Lato Black"/>
      <p:bold r:id="rId20"/>
      <p:boldItalic r:id="rId21"/>
    </p:embeddedFont>
    <p:embeddedFont>
      <p:font typeface="Karl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lack-bold.fntdata"/><Relationship Id="rId22" Type="http://schemas.openxmlformats.org/officeDocument/2006/relationships/font" Target="fonts/Karla-regular.fntdata"/><Relationship Id="rId21" Type="http://schemas.openxmlformats.org/officeDocument/2006/relationships/font" Target="fonts/LatoBlack-boldItalic.fntdata"/><Relationship Id="rId24" Type="http://schemas.openxmlformats.org/officeDocument/2006/relationships/font" Target="fonts/Karla-italic.fntdata"/><Relationship Id="rId23" Type="http://schemas.openxmlformats.org/officeDocument/2006/relationships/font" Target="fonts/Karl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Karl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bold.fntdata"/><Relationship Id="rId12" Type="http://schemas.openxmlformats.org/officeDocument/2006/relationships/font" Target="fonts/Montserrat-regular.fntdata"/><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dd4c1c0c8_1_6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dd4c1c0c8_1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b0eaa2bf2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b0eaa2bf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dd4c1c0c8_1_6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dd4c1c0c8_1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de809c88a_1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de809c88a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de809c88a_1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de809c88a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Google Shape;10;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Google Shape;11;p2"/>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Google Shape;5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Google Shape;56;p11"/>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2000"/>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Google Shape;59;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Google Shape;14;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Google Shape;15;p3"/>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 name="Google Shape;16;p3"/>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7" name="Shape 17"/>
        <p:cNvGrpSpPr/>
        <p:nvPr/>
      </p:nvGrpSpPr>
      <p:grpSpPr>
        <a:xfrm>
          <a:off x="0" y="0"/>
          <a:ext cx="0" cy="0"/>
          <a:chOff x="0" y="0"/>
          <a:chExt cx="0" cy="0"/>
        </a:xfrm>
      </p:grpSpPr>
      <p:sp>
        <p:nvSpPr>
          <p:cNvPr id="18" name="Google Shape;18;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Google Shape;19;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Google Shape;20;p4"/>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1" name="Google Shape;21;p4"/>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22" name="Shape 22"/>
        <p:cNvGrpSpPr/>
        <p:nvPr/>
      </p:nvGrpSpPr>
      <p:grpSpPr>
        <a:xfrm>
          <a:off x="0" y="0"/>
          <a:ext cx="0" cy="0"/>
          <a:chOff x="0" y="0"/>
          <a:chExt cx="0" cy="0"/>
        </a:xfrm>
      </p:grpSpPr>
      <p:sp>
        <p:nvSpPr>
          <p:cNvPr id="23" name="Google Shape;23;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Google Shape;24;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Google Shape;25;p5"/>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Google Shape;28;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Google Shape;29;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0" name="Google Shape;30;p6"/>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7"/>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7"/>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sp>
        <p:nvSpPr>
          <p:cNvPr id="37" name="Google Shape;37;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Google Shape;38;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Google Shape;39;p8"/>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0" name="Google Shape;40;p8"/>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1" name="Google Shape;41;p8"/>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2" name="Shape 42"/>
        <p:cNvGrpSpPr/>
        <p:nvPr/>
      </p:nvGrpSpPr>
      <p:grpSpPr>
        <a:xfrm>
          <a:off x="0" y="0"/>
          <a:ext cx="0" cy="0"/>
          <a:chOff x="0" y="0"/>
          <a:chExt cx="0" cy="0"/>
        </a:xfrm>
      </p:grpSpPr>
      <p:sp>
        <p:nvSpPr>
          <p:cNvPr id="43" name="Google Shape;43;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Google Shape;44;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Google Shape;45;p9"/>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6" name="Google Shape;46;p9"/>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7" name="Google Shape;47;p9"/>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8" name="Google Shape;48;p9"/>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Google Shape;51;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Google Shape;52;p10"/>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B3B7E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6:</a:t>
            </a:r>
            <a:endParaRPr>
              <a:solidFill>
                <a:srgbClr val="121867"/>
              </a:solidFill>
              <a:latin typeface="Lato"/>
              <a:ea typeface="Lato"/>
              <a:cs typeface="Lato"/>
              <a:sym typeface="Lato"/>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Recapitulación de</a:t>
            </a:r>
            <a:endParaRPr b="0" sz="3000">
              <a:solidFill>
                <a:srgbClr val="F33784"/>
              </a:solidFill>
              <a:latin typeface="Lato Black"/>
              <a:ea typeface="Lato Black"/>
              <a:cs typeface="Lato Black"/>
              <a:sym typeface="Lato Black"/>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las anotaciones</a:t>
            </a:r>
            <a:endParaRPr b="0" sz="3000">
              <a:solidFill>
                <a:srgbClr val="F33784"/>
              </a:solidFill>
              <a:latin typeface="Lato Black"/>
              <a:ea typeface="Lato Black"/>
              <a:cs typeface="Lato Black"/>
              <a:sym typeface="Lato Black"/>
            </a:endParaRPr>
          </a:p>
        </p:txBody>
      </p:sp>
      <p:pic>
        <p:nvPicPr>
          <p:cNvPr id="66" name="Google Shape;66;p14"/>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72" name="Google Shape;72;p15"/>
          <p:cNvSpPr txBox="1"/>
          <p:nvPr>
            <p:ph idx="1" type="body"/>
          </p:nvPr>
        </p:nvSpPr>
        <p:spPr>
          <a:xfrm>
            <a:off x="838250" y="1504950"/>
            <a:ext cx="70674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Primeras anotaciones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Inyección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Ciclo de vida de una app</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Modificaciones de la interfaz</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Recapitulación de las anotaciones</a:t>
            </a:r>
            <a:endParaRPr>
              <a:solidFill>
                <a:srgbClr val="F33784"/>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nvSpPr>
        <p:spPr>
          <a:xfrm>
            <a:off x="0" y="948600"/>
            <a:ext cx="9144000" cy="18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@Background</a:t>
            </a:r>
            <a:r>
              <a:rPr lang="es" sz="2000">
                <a:solidFill>
                  <a:srgbClr val="121867"/>
                </a:solidFill>
              </a:rPr>
              <a:t> -&gt; Permite lanzar una lógica en un hilo aparte del hilo de UI. Esto no implica que vaya a crear un nuevo hilo sino que puede generar un nuevo proceso dentro de un hilo ya usado por otros procesos (con esta técnica se hace una mejor gestión de los recursos). Ante los ojos del desarrollador veremos que los procesos se ejecutan en paralelo.</a:t>
            </a:r>
            <a:endParaRPr sz="2000">
              <a:solidFill>
                <a:srgbClr val="121867"/>
              </a:solidFill>
            </a:endParaRPr>
          </a:p>
        </p:txBody>
      </p:sp>
      <p:sp>
        <p:nvSpPr>
          <p:cNvPr id="78" name="Google Shape;78;p16"/>
          <p:cNvSpPr txBox="1"/>
          <p:nvPr/>
        </p:nvSpPr>
        <p:spPr>
          <a:xfrm>
            <a:off x="0" y="3046500"/>
            <a:ext cx="9144000" cy="114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@UiThread</a:t>
            </a:r>
            <a:r>
              <a:rPr lang="es" sz="2000">
                <a:solidFill>
                  <a:srgbClr val="121867"/>
                </a:solidFill>
              </a:rPr>
              <a:t> -&gt; La anotación "@Background" no permite la modificación de la UI (por diseño arquitectural de Android), esta anotación nos permite crear un método capaz de correr en el hilo de la UI.</a:t>
            </a:r>
            <a:endParaRPr sz="2000">
              <a:solidFill>
                <a:srgbClr val="12186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nvSpPr>
        <p:spPr>
          <a:xfrm>
            <a:off x="0" y="423900"/>
            <a:ext cx="9144000" cy="429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@Put</a:t>
            </a:r>
            <a:r>
              <a:rPr lang="es" sz="2000">
                <a:solidFill>
                  <a:srgbClr val="121867"/>
                </a:solidFill>
              </a:rPr>
              <a:t> -&gt; El prototipo de la interfaz que esté anotado con esta anotación acabará generando de forma automática el código del método PUT al path que se le especifica como variable de entrada de la anotación.</a:t>
            </a:r>
            <a:endParaRPr sz="2000">
              <a:solidFill>
                <a:srgbClr val="121867"/>
              </a:solidFill>
            </a:endParaRPr>
          </a:p>
          <a:p>
            <a:pPr indent="0" lvl="0" marL="0" rtl="0" algn="l">
              <a:lnSpc>
                <a:spcPct val="115000"/>
              </a:lnSpc>
              <a:spcBef>
                <a:spcPts val="0"/>
              </a:spcBef>
              <a:spcAft>
                <a:spcPts val="0"/>
              </a:spcAft>
              <a:buNone/>
            </a:pPr>
            <a:r>
              <a:t/>
            </a:r>
            <a:endParaRPr b="1" sz="2000">
              <a:solidFill>
                <a:srgbClr val="121867"/>
              </a:solidFill>
            </a:endParaRPr>
          </a:p>
          <a:p>
            <a:pPr indent="0" lvl="0" marL="0" rtl="0" algn="l">
              <a:lnSpc>
                <a:spcPct val="115000"/>
              </a:lnSpc>
              <a:spcBef>
                <a:spcPts val="0"/>
              </a:spcBef>
              <a:spcAft>
                <a:spcPts val="0"/>
              </a:spcAft>
              <a:buNone/>
            </a:pPr>
            <a:r>
              <a:rPr b="1" lang="es" sz="2000">
                <a:solidFill>
                  <a:srgbClr val="121867"/>
                </a:solidFill>
              </a:rPr>
              <a:t>@Delete</a:t>
            </a:r>
            <a:r>
              <a:rPr lang="es" sz="2000">
                <a:solidFill>
                  <a:srgbClr val="121867"/>
                </a:solidFill>
              </a:rPr>
              <a:t> -&gt; El prototipo de la interfaz que esté anotado con esta anotación acabará generando de forma automática el código del método DELETE al path que se le especifica como variable de entrada de la anotación.</a:t>
            </a:r>
            <a:endParaRPr sz="2000">
              <a:solidFill>
                <a:srgbClr val="121867"/>
              </a:solidFill>
            </a:endParaRPr>
          </a:p>
          <a:p>
            <a:pPr indent="0" lvl="0" marL="0" rtl="0" algn="l">
              <a:lnSpc>
                <a:spcPct val="115000"/>
              </a:lnSpc>
              <a:spcBef>
                <a:spcPts val="0"/>
              </a:spcBef>
              <a:spcAft>
                <a:spcPts val="0"/>
              </a:spcAft>
              <a:buNone/>
            </a:pPr>
            <a:r>
              <a:t/>
            </a:r>
            <a:endParaRPr b="1" sz="2000">
              <a:solidFill>
                <a:srgbClr val="121867"/>
              </a:solidFill>
            </a:endParaRPr>
          </a:p>
          <a:p>
            <a:pPr indent="0" lvl="0" marL="0" rtl="0" algn="l">
              <a:lnSpc>
                <a:spcPct val="115000"/>
              </a:lnSpc>
              <a:spcBef>
                <a:spcPts val="0"/>
              </a:spcBef>
              <a:spcAft>
                <a:spcPts val="0"/>
              </a:spcAft>
              <a:buNone/>
            </a:pPr>
            <a:r>
              <a:rPr b="1" lang="es" sz="2000">
                <a:solidFill>
                  <a:srgbClr val="121867"/>
                </a:solidFill>
              </a:rPr>
              <a:t>@Path</a:t>
            </a:r>
            <a:r>
              <a:rPr lang="es" sz="2000">
                <a:solidFill>
                  <a:srgbClr val="121867"/>
                </a:solidFill>
              </a:rPr>
              <a:t> -&gt; Permite relacionar una variable que viene por URL con la variable de entrada del método.</a:t>
            </a:r>
            <a:endParaRPr sz="2000">
              <a:solidFill>
                <a:srgbClr val="121867"/>
              </a:solidFill>
            </a:endParaRPr>
          </a:p>
          <a:p>
            <a:pPr indent="0" lvl="0" marL="0" rtl="0" algn="l">
              <a:lnSpc>
                <a:spcPct val="115000"/>
              </a:lnSpc>
              <a:spcBef>
                <a:spcPts val="0"/>
              </a:spcBef>
              <a:spcAft>
                <a:spcPts val="0"/>
              </a:spcAft>
              <a:buNone/>
            </a:pPr>
            <a:r>
              <a:t/>
            </a:r>
            <a:endParaRPr b="1" sz="2000">
              <a:solidFill>
                <a:srgbClr val="121867"/>
              </a:solidFill>
            </a:endParaRPr>
          </a:p>
          <a:p>
            <a:pPr indent="0" lvl="0" marL="0" rtl="0" algn="l">
              <a:lnSpc>
                <a:spcPct val="115000"/>
              </a:lnSpc>
              <a:spcBef>
                <a:spcPts val="0"/>
              </a:spcBef>
              <a:spcAft>
                <a:spcPts val="0"/>
              </a:spcAft>
              <a:buNone/>
            </a:pPr>
            <a:r>
              <a:rPr b="1" lang="es" sz="2000">
                <a:solidFill>
                  <a:srgbClr val="121867"/>
                </a:solidFill>
              </a:rPr>
              <a:t>@Body</a:t>
            </a:r>
            <a:r>
              <a:rPr lang="es" sz="2000">
                <a:solidFill>
                  <a:srgbClr val="121867"/>
                </a:solidFill>
              </a:rPr>
              <a:t> -&gt; Permite recuperar el body de la petición.</a:t>
            </a:r>
            <a:endParaRPr sz="2000">
              <a:solidFill>
                <a:srgbClr val="12186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nvSpPr>
        <p:spPr>
          <a:xfrm>
            <a:off x="0" y="430650"/>
            <a:ext cx="9144000" cy="428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@Rest</a:t>
            </a:r>
            <a:r>
              <a:rPr lang="es" sz="2000">
                <a:solidFill>
                  <a:srgbClr val="121867"/>
                </a:solidFill>
              </a:rPr>
              <a:t> -&gt; Anotación anexa a una interfaz que nos permitirá generar de forma automática todo el código del cliente de la API.</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a:p>
            <a:pPr indent="0" lvl="0" marL="0" rtl="0" algn="l">
              <a:lnSpc>
                <a:spcPct val="115000"/>
              </a:lnSpc>
              <a:spcBef>
                <a:spcPts val="0"/>
              </a:spcBef>
              <a:spcAft>
                <a:spcPts val="0"/>
              </a:spcAft>
              <a:buNone/>
            </a:pPr>
            <a:r>
              <a:rPr b="1" lang="es" sz="2000">
                <a:solidFill>
                  <a:srgbClr val="121867"/>
                </a:solidFill>
              </a:rPr>
              <a:t>@RestService</a:t>
            </a:r>
            <a:r>
              <a:rPr lang="es" sz="2000">
                <a:solidFill>
                  <a:srgbClr val="121867"/>
                </a:solidFill>
              </a:rPr>
              <a:t> -&gt; Instancia la interfaz que haya sido anotada con "@Rest".</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a:p>
            <a:pPr indent="0" lvl="0" marL="0" rtl="0" algn="l">
              <a:lnSpc>
                <a:spcPct val="115000"/>
              </a:lnSpc>
              <a:spcBef>
                <a:spcPts val="0"/>
              </a:spcBef>
              <a:spcAft>
                <a:spcPts val="0"/>
              </a:spcAft>
              <a:buNone/>
            </a:pPr>
            <a:r>
              <a:rPr b="1" lang="es" sz="2000">
                <a:solidFill>
                  <a:srgbClr val="121867"/>
                </a:solidFill>
              </a:rPr>
              <a:t>@Get</a:t>
            </a:r>
            <a:r>
              <a:rPr lang="es" sz="2000">
                <a:solidFill>
                  <a:srgbClr val="121867"/>
                </a:solidFill>
              </a:rPr>
              <a:t> -&gt; El prototipo de la interfaz que esté anotado con esta anotación acabará generando de forma automática el código del método GET al path que se le especifica como variable de entrada de la anotación.</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a:p>
            <a:pPr indent="0" lvl="0" marL="0" rtl="0" algn="l">
              <a:lnSpc>
                <a:spcPct val="115000"/>
              </a:lnSpc>
              <a:spcBef>
                <a:spcPts val="0"/>
              </a:spcBef>
              <a:spcAft>
                <a:spcPts val="0"/>
              </a:spcAft>
              <a:buNone/>
            </a:pPr>
            <a:r>
              <a:rPr b="1" lang="es" sz="2000">
                <a:solidFill>
                  <a:srgbClr val="121867"/>
                </a:solidFill>
              </a:rPr>
              <a:t>@Post</a:t>
            </a:r>
            <a:r>
              <a:rPr lang="es" sz="2000">
                <a:solidFill>
                  <a:srgbClr val="121867"/>
                </a:solidFill>
              </a:rPr>
              <a:t> -&gt; El prototipo de la interfaz que esté anotado con esta anotación acabará generando de forma automática el código del método POST al path que se le especifica como variable de entrada de la anotación.</a:t>
            </a:r>
            <a:endParaRPr sz="2000">
              <a:solidFill>
                <a:srgbClr val="12186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idx="4294967295" type="ctrTitle"/>
          </p:nvPr>
        </p:nvSpPr>
        <p:spPr>
          <a:xfrm>
            <a:off x="685800" y="1964350"/>
            <a:ext cx="4531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600">
                <a:solidFill>
                  <a:srgbClr val="F33784"/>
                </a:solidFill>
                <a:latin typeface="Lato"/>
                <a:ea typeface="Lato"/>
                <a:cs typeface="Lato"/>
                <a:sym typeface="Lato"/>
              </a:rPr>
              <a:t>MUCHAS GRACIAS</a:t>
            </a:r>
            <a:r>
              <a:rPr lang="es" sz="3600">
                <a:solidFill>
                  <a:srgbClr val="F33784"/>
                </a:solidFill>
                <a:latin typeface="Lato"/>
                <a:ea typeface="Lato"/>
                <a:cs typeface="Lato"/>
                <a:sym typeface="Lato"/>
              </a:rPr>
              <a:t>!</a:t>
            </a:r>
            <a:endParaRPr sz="3600">
              <a:solidFill>
                <a:srgbClr val="F33784"/>
              </a:solidFill>
              <a:latin typeface="Lato"/>
              <a:ea typeface="Lato"/>
              <a:cs typeface="Lato"/>
              <a:sym typeface="Lato"/>
            </a:endParaRPr>
          </a:p>
        </p:txBody>
      </p:sp>
      <p:sp>
        <p:nvSpPr>
          <p:cNvPr id="94" name="Google Shape;94;p19"/>
          <p:cNvSpPr txBox="1"/>
          <p:nvPr>
            <p:ph idx="4294967295" type="subTitle"/>
          </p:nvPr>
        </p:nvSpPr>
        <p:spPr>
          <a:xfrm>
            <a:off x="685800" y="3163925"/>
            <a:ext cx="45315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sz="3600">
                <a:solidFill>
                  <a:srgbClr val="121867"/>
                </a:solidFill>
                <a:latin typeface="Lato"/>
                <a:ea typeface="Lato"/>
                <a:cs typeface="Lato"/>
                <a:sym typeface="Lato"/>
              </a:rPr>
              <a:t>Alguna pregunta</a:t>
            </a:r>
            <a:r>
              <a:rPr lang="es" sz="3600">
                <a:solidFill>
                  <a:srgbClr val="121867"/>
                </a:solidFill>
                <a:latin typeface="Lato"/>
                <a:ea typeface="Lato"/>
                <a:cs typeface="Lato"/>
                <a:sym typeface="Lato"/>
              </a:rPr>
              <a:t>?</a:t>
            </a:r>
            <a:endParaRPr sz="3600">
              <a:solidFill>
                <a:srgbClr val="121867"/>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grpSp>
        <p:nvGrpSpPr>
          <p:cNvPr id="99" name="Google Shape;99;p20"/>
          <p:cNvGrpSpPr/>
          <p:nvPr/>
        </p:nvGrpSpPr>
        <p:grpSpPr>
          <a:xfrm>
            <a:off x="348747" y="333019"/>
            <a:ext cx="342903" cy="447293"/>
            <a:chOff x="590250" y="244200"/>
            <a:chExt cx="407975" cy="532175"/>
          </a:xfrm>
        </p:grpSpPr>
        <p:sp>
          <p:nvSpPr>
            <p:cNvPr id="100" name="Google Shape;100;p2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20"/>
          <p:cNvGrpSpPr/>
          <p:nvPr/>
        </p:nvGrpSpPr>
        <p:grpSpPr>
          <a:xfrm>
            <a:off x="901439" y="399041"/>
            <a:ext cx="372594" cy="310144"/>
            <a:chOff x="1247825" y="322750"/>
            <a:chExt cx="443300" cy="369000"/>
          </a:xfrm>
        </p:grpSpPr>
        <p:sp>
          <p:nvSpPr>
            <p:cNvPr id="115" name="Google Shape;115;p20"/>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20"/>
          <p:cNvGrpSpPr/>
          <p:nvPr/>
        </p:nvGrpSpPr>
        <p:grpSpPr>
          <a:xfrm>
            <a:off x="1474618" y="397507"/>
            <a:ext cx="356204" cy="313212"/>
            <a:chOff x="1929775" y="320925"/>
            <a:chExt cx="423800" cy="372650"/>
          </a:xfrm>
        </p:grpSpPr>
        <p:sp>
          <p:nvSpPr>
            <p:cNvPr id="121" name="Google Shape;121;p20"/>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20"/>
          <p:cNvSpPr/>
          <p:nvPr/>
        </p:nvSpPr>
        <p:spPr>
          <a:xfrm>
            <a:off x="2071920" y="386254"/>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2656888" y="387284"/>
            <a:ext cx="251793" cy="33367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20"/>
          <p:cNvGrpSpPr/>
          <p:nvPr/>
        </p:nvGrpSpPr>
        <p:grpSpPr>
          <a:xfrm>
            <a:off x="3744262" y="362185"/>
            <a:ext cx="336767" cy="383835"/>
            <a:chOff x="4630125" y="278900"/>
            <a:chExt cx="400675" cy="456675"/>
          </a:xfrm>
        </p:grpSpPr>
        <p:sp>
          <p:nvSpPr>
            <p:cNvPr id="129" name="Google Shape;129;p20"/>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20"/>
          <p:cNvSpPr/>
          <p:nvPr/>
        </p:nvSpPr>
        <p:spPr>
          <a:xfrm>
            <a:off x="4284851" y="385750"/>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20"/>
          <p:cNvGrpSpPr/>
          <p:nvPr/>
        </p:nvGrpSpPr>
        <p:grpSpPr>
          <a:xfrm>
            <a:off x="353874" y="908741"/>
            <a:ext cx="342882" cy="418128"/>
            <a:chOff x="596350" y="929175"/>
            <a:chExt cx="407950" cy="497475"/>
          </a:xfrm>
        </p:grpSpPr>
        <p:sp>
          <p:nvSpPr>
            <p:cNvPr id="135" name="Google Shape;135;p20"/>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20"/>
          <p:cNvGrpSpPr/>
          <p:nvPr/>
        </p:nvGrpSpPr>
        <p:grpSpPr>
          <a:xfrm>
            <a:off x="1478190" y="969656"/>
            <a:ext cx="349060" cy="298882"/>
            <a:chOff x="1934025" y="1001650"/>
            <a:chExt cx="415300" cy="355600"/>
          </a:xfrm>
        </p:grpSpPr>
        <p:sp>
          <p:nvSpPr>
            <p:cNvPr id="143" name="Google Shape;143;p20"/>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20"/>
          <p:cNvSpPr/>
          <p:nvPr/>
        </p:nvSpPr>
        <p:spPr>
          <a:xfrm>
            <a:off x="2042249" y="944598"/>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2607759" y="961997"/>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3177871" y="964561"/>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3754139" y="967629"/>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20"/>
          <p:cNvGrpSpPr/>
          <p:nvPr/>
        </p:nvGrpSpPr>
        <p:grpSpPr>
          <a:xfrm>
            <a:off x="4302585" y="947131"/>
            <a:ext cx="350068" cy="350573"/>
            <a:chOff x="5294400" y="974850"/>
            <a:chExt cx="416500" cy="417100"/>
          </a:xfrm>
        </p:grpSpPr>
        <p:sp>
          <p:nvSpPr>
            <p:cNvPr id="152" name="Google Shape;152;p20"/>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20"/>
          <p:cNvGrpSpPr/>
          <p:nvPr/>
        </p:nvGrpSpPr>
        <p:grpSpPr>
          <a:xfrm>
            <a:off x="4825607" y="907732"/>
            <a:ext cx="433992" cy="422729"/>
            <a:chOff x="5916675" y="927975"/>
            <a:chExt cx="516350" cy="502950"/>
          </a:xfrm>
        </p:grpSpPr>
        <p:sp>
          <p:nvSpPr>
            <p:cNvPr id="155" name="Google Shape;155;p2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20"/>
          <p:cNvGrpSpPr/>
          <p:nvPr/>
        </p:nvGrpSpPr>
        <p:grpSpPr>
          <a:xfrm>
            <a:off x="327251" y="1557145"/>
            <a:ext cx="391001" cy="264085"/>
            <a:chOff x="564675" y="1700625"/>
            <a:chExt cx="465200" cy="314200"/>
          </a:xfrm>
        </p:grpSpPr>
        <p:sp>
          <p:nvSpPr>
            <p:cNvPr id="158" name="Google Shape;158;p20"/>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20"/>
          <p:cNvGrpSpPr/>
          <p:nvPr/>
        </p:nvGrpSpPr>
        <p:grpSpPr>
          <a:xfrm>
            <a:off x="892235" y="1492657"/>
            <a:ext cx="391001" cy="382827"/>
            <a:chOff x="1236875" y="1623900"/>
            <a:chExt cx="465200" cy="455475"/>
          </a:xfrm>
        </p:grpSpPr>
        <p:sp>
          <p:nvSpPr>
            <p:cNvPr id="162" name="Google Shape;162;p20"/>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20"/>
          <p:cNvGrpSpPr/>
          <p:nvPr/>
        </p:nvGrpSpPr>
        <p:grpSpPr>
          <a:xfrm>
            <a:off x="1469490" y="1500852"/>
            <a:ext cx="366458" cy="366437"/>
            <a:chOff x="1923675" y="1633650"/>
            <a:chExt cx="436000" cy="435975"/>
          </a:xfrm>
        </p:grpSpPr>
        <p:sp>
          <p:nvSpPr>
            <p:cNvPr id="170" name="Google Shape;170;p2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20"/>
          <p:cNvGrpSpPr/>
          <p:nvPr/>
        </p:nvGrpSpPr>
        <p:grpSpPr>
          <a:xfrm>
            <a:off x="2032941" y="1499318"/>
            <a:ext cx="369505" cy="369505"/>
            <a:chOff x="2594050" y="1631825"/>
            <a:chExt cx="439625" cy="439625"/>
          </a:xfrm>
        </p:grpSpPr>
        <p:sp>
          <p:nvSpPr>
            <p:cNvPr id="177" name="Google Shape;177;p2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20"/>
          <p:cNvSpPr/>
          <p:nvPr/>
        </p:nvSpPr>
        <p:spPr>
          <a:xfrm>
            <a:off x="2614399" y="151574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20"/>
          <p:cNvGrpSpPr/>
          <p:nvPr/>
        </p:nvGrpSpPr>
        <p:grpSpPr>
          <a:xfrm>
            <a:off x="3197706" y="1471687"/>
            <a:ext cx="299911" cy="424768"/>
            <a:chOff x="3979850" y="1598950"/>
            <a:chExt cx="356825" cy="505375"/>
          </a:xfrm>
        </p:grpSpPr>
        <p:sp>
          <p:nvSpPr>
            <p:cNvPr id="183" name="Google Shape;183;p20"/>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20"/>
          <p:cNvGrpSpPr/>
          <p:nvPr/>
        </p:nvGrpSpPr>
        <p:grpSpPr>
          <a:xfrm>
            <a:off x="3715096" y="1562776"/>
            <a:ext cx="395098" cy="242589"/>
            <a:chOff x="4595425" y="1707325"/>
            <a:chExt cx="470075" cy="288625"/>
          </a:xfrm>
        </p:grpSpPr>
        <p:sp>
          <p:nvSpPr>
            <p:cNvPr id="186" name="Google Shape;186;p20"/>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20"/>
          <p:cNvGrpSpPr/>
          <p:nvPr/>
        </p:nvGrpSpPr>
        <p:grpSpPr>
          <a:xfrm>
            <a:off x="4299013" y="1503416"/>
            <a:ext cx="357234" cy="361310"/>
            <a:chOff x="5290150" y="1636700"/>
            <a:chExt cx="425025" cy="429875"/>
          </a:xfrm>
        </p:grpSpPr>
        <p:sp>
          <p:nvSpPr>
            <p:cNvPr id="192" name="Google Shape;192;p20"/>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20"/>
          <p:cNvGrpSpPr/>
          <p:nvPr/>
        </p:nvGrpSpPr>
        <p:grpSpPr>
          <a:xfrm>
            <a:off x="4862967" y="1492657"/>
            <a:ext cx="359272" cy="376691"/>
            <a:chOff x="5961125" y="1623900"/>
            <a:chExt cx="427450" cy="448175"/>
          </a:xfrm>
        </p:grpSpPr>
        <p:sp>
          <p:nvSpPr>
            <p:cNvPr id="195" name="Google Shape;195;p20"/>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20"/>
          <p:cNvGrpSpPr/>
          <p:nvPr/>
        </p:nvGrpSpPr>
        <p:grpSpPr>
          <a:xfrm>
            <a:off x="5415659" y="1502386"/>
            <a:ext cx="383835" cy="363369"/>
            <a:chOff x="6618700" y="1635475"/>
            <a:chExt cx="456675" cy="432325"/>
          </a:xfrm>
        </p:grpSpPr>
        <p:sp>
          <p:nvSpPr>
            <p:cNvPr id="203" name="Google Shape;203;p20"/>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0"/>
          <p:cNvGrpSpPr/>
          <p:nvPr/>
        </p:nvGrpSpPr>
        <p:grpSpPr>
          <a:xfrm>
            <a:off x="370747" y="2085798"/>
            <a:ext cx="304009" cy="326513"/>
            <a:chOff x="616425" y="2329600"/>
            <a:chExt cx="361700" cy="388475"/>
          </a:xfrm>
        </p:grpSpPr>
        <p:sp>
          <p:nvSpPr>
            <p:cNvPr id="209" name="Google Shape;209;p20"/>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20"/>
          <p:cNvGrpSpPr/>
          <p:nvPr/>
        </p:nvGrpSpPr>
        <p:grpSpPr>
          <a:xfrm>
            <a:off x="927557" y="2088866"/>
            <a:ext cx="320378" cy="320378"/>
            <a:chOff x="1278900" y="2333250"/>
            <a:chExt cx="381175" cy="381175"/>
          </a:xfrm>
        </p:grpSpPr>
        <p:sp>
          <p:nvSpPr>
            <p:cNvPr id="218" name="Google Shape;218;p20"/>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20"/>
          <p:cNvGrpSpPr/>
          <p:nvPr/>
        </p:nvGrpSpPr>
        <p:grpSpPr>
          <a:xfrm>
            <a:off x="1492520" y="2088866"/>
            <a:ext cx="320399" cy="320378"/>
            <a:chOff x="1951075" y="2333250"/>
            <a:chExt cx="381200" cy="381175"/>
          </a:xfrm>
        </p:grpSpPr>
        <p:sp>
          <p:nvSpPr>
            <p:cNvPr id="223" name="Google Shape;223;p20"/>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20"/>
          <p:cNvGrpSpPr/>
          <p:nvPr/>
        </p:nvGrpSpPr>
        <p:grpSpPr>
          <a:xfrm>
            <a:off x="2057504" y="2088866"/>
            <a:ext cx="320378" cy="320378"/>
            <a:chOff x="2623275" y="2333250"/>
            <a:chExt cx="381175" cy="381175"/>
          </a:xfrm>
        </p:grpSpPr>
        <p:sp>
          <p:nvSpPr>
            <p:cNvPr id="228" name="Google Shape;228;p20"/>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20"/>
          <p:cNvGrpSpPr/>
          <p:nvPr/>
        </p:nvGrpSpPr>
        <p:grpSpPr>
          <a:xfrm>
            <a:off x="2697209" y="2033603"/>
            <a:ext cx="170937" cy="426827"/>
            <a:chOff x="3384375" y="2267500"/>
            <a:chExt cx="203375" cy="507825"/>
          </a:xfrm>
        </p:grpSpPr>
        <p:sp>
          <p:nvSpPr>
            <p:cNvPr id="233" name="Google Shape;233;p20"/>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20"/>
          <p:cNvGrpSpPr/>
          <p:nvPr/>
        </p:nvGrpSpPr>
        <p:grpSpPr>
          <a:xfrm>
            <a:off x="3842516" y="2087836"/>
            <a:ext cx="140237" cy="318339"/>
            <a:chOff x="4747025" y="2332025"/>
            <a:chExt cx="166850" cy="378750"/>
          </a:xfrm>
        </p:grpSpPr>
        <p:sp>
          <p:nvSpPr>
            <p:cNvPr id="236" name="Google Shape;236;p20"/>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0"/>
          <p:cNvGrpSpPr/>
          <p:nvPr/>
        </p:nvGrpSpPr>
        <p:grpSpPr>
          <a:xfrm>
            <a:off x="3274990" y="2035641"/>
            <a:ext cx="145343" cy="422729"/>
            <a:chOff x="4071800" y="2269925"/>
            <a:chExt cx="172925" cy="502950"/>
          </a:xfrm>
        </p:grpSpPr>
        <p:sp>
          <p:nvSpPr>
            <p:cNvPr id="239" name="Google Shape;239;p20"/>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0"/>
          <p:cNvSpPr/>
          <p:nvPr/>
        </p:nvSpPr>
        <p:spPr>
          <a:xfrm>
            <a:off x="4317611" y="2080241"/>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20"/>
          <p:cNvGrpSpPr/>
          <p:nvPr/>
        </p:nvGrpSpPr>
        <p:grpSpPr>
          <a:xfrm>
            <a:off x="4872696" y="2086302"/>
            <a:ext cx="345971" cy="325505"/>
            <a:chOff x="5972700" y="2330200"/>
            <a:chExt cx="411625" cy="387275"/>
          </a:xfrm>
        </p:grpSpPr>
        <p:sp>
          <p:nvSpPr>
            <p:cNvPr id="243" name="Google Shape;243;p2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20"/>
          <p:cNvGrpSpPr/>
          <p:nvPr/>
        </p:nvGrpSpPr>
        <p:grpSpPr>
          <a:xfrm>
            <a:off x="467993" y="2614431"/>
            <a:ext cx="109538" cy="399195"/>
            <a:chOff x="732125" y="2958550"/>
            <a:chExt cx="130325" cy="474950"/>
          </a:xfrm>
        </p:grpSpPr>
        <p:sp>
          <p:nvSpPr>
            <p:cNvPr id="246" name="Google Shape;246;p20"/>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20"/>
          <p:cNvSpPr/>
          <p:nvPr/>
        </p:nvSpPr>
        <p:spPr>
          <a:xfrm>
            <a:off x="1484913" y="2598660"/>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963405" y="2598660"/>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20"/>
          <p:cNvGrpSpPr/>
          <p:nvPr/>
        </p:nvGrpSpPr>
        <p:grpSpPr>
          <a:xfrm>
            <a:off x="2023737" y="2627227"/>
            <a:ext cx="387933" cy="367467"/>
            <a:chOff x="2583100" y="2973775"/>
            <a:chExt cx="461550" cy="437200"/>
          </a:xfrm>
        </p:grpSpPr>
        <p:sp>
          <p:nvSpPr>
            <p:cNvPr id="257" name="Google Shape;257;p20"/>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20"/>
          <p:cNvSpPr/>
          <p:nvPr/>
        </p:nvSpPr>
        <p:spPr>
          <a:xfrm>
            <a:off x="3734681" y="2636022"/>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20"/>
          <p:cNvGrpSpPr/>
          <p:nvPr/>
        </p:nvGrpSpPr>
        <p:grpSpPr>
          <a:xfrm>
            <a:off x="4263186" y="2655384"/>
            <a:ext cx="435022" cy="323445"/>
            <a:chOff x="5247525" y="3007275"/>
            <a:chExt cx="517575" cy="384825"/>
          </a:xfrm>
        </p:grpSpPr>
        <p:sp>
          <p:nvSpPr>
            <p:cNvPr id="261" name="Google Shape;261;p2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20"/>
          <p:cNvGrpSpPr/>
          <p:nvPr/>
        </p:nvGrpSpPr>
        <p:grpSpPr>
          <a:xfrm>
            <a:off x="3174172" y="2636956"/>
            <a:ext cx="342882" cy="350068"/>
            <a:chOff x="3951850" y="2985350"/>
            <a:chExt cx="407950" cy="416500"/>
          </a:xfrm>
        </p:grpSpPr>
        <p:sp>
          <p:nvSpPr>
            <p:cNvPr id="264" name="Google Shape;264;p2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0"/>
          <p:cNvGrpSpPr/>
          <p:nvPr/>
        </p:nvGrpSpPr>
        <p:grpSpPr>
          <a:xfrm>
            <a:off x="330844" y="3226504"/>
            <a:ext cx="397136" cy="305017"/>
            <a:chOff x="568950" y="3686775"/>
            <a:chExt cx="472500" cy="362900"/>
          </a:xfrm>
        </p:grpSpPr>
        <p:sp>
          <p:nvSpPr>
            <p:cNvPr id="269" name="Google Shape;269;p20"/>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20"/>
          <p:cNvSpPr/>
          <p:nvPr/>
        </p:nvSpPr>
        <p:spPr>
          <a:xfrm>
            <a:off x="4907686" y="2619652"/>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20"/>
          <p:cNvGrpSpPr/>
          <p:nvPr/>
        </p:nvGrpSpPr>
        <p:grpSpPr>
          <a:xfrm>
            <a:off x="898896" y="3252097"/>
            <a:ext cx="377700" cy="253852"/>
            <a:chOff x="1244800" y="3717225"/>
            <a:chExt cx="449375" cy="302025"/>
          </a:xfrm>
        </p:grpSpPr>
        <p:sp>
          <p:nvSpPr>
            <p:cNvPr id="274" name="Google Shape;274;p20"/>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20"/>
          <p:cNvGrpSpPr/>
          <p:nvPr/>
        </p:nvGrpSpPr>
        <p:grpSpPr>
          <a:xfrm>
            <a:off x="1468986" y="3232639"/>
            <a:ext cx="367467" cy="287115"/>
            <a:chOff x="1923075" y="3694075"/>
            <a:chExt cx="437200" cy="341600"/>
          </a:xfrm>
        </p:grpSpPr>
        <p:sp>
          <p:nvSpPr>
            <p:cNvPr id="281" name="Google Shape;281;p20"/>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20"/>
          <p:cNvGrpSpPr/>
          <p:nvPr/>
        </p:nvGrpSpPr>
        <p:grpSpPr>
          <a:xfrm>
            <a:off x="2037542" y="3228038"/>
            <a:ext cx="360301" cy="295814"/>
            <a:chOff x="2599525" y="3688600"/>
            <a:chExt cx="428675" cy="351950"/>
          </a:xfrm>
        </p:grpSpPr>
        <p:sp>
          <p:nvSpPr>
            <p:cNvPr id="291" name="Google Shape;291;p20"/>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0"/>
          <p:cNvGrpSpPr/>
          <p:nvPr/>
        </p:nvGrpSpPr>
        <p:grpSpPr>
          <a:xfrm>
            <a:off x="2619925" y="3207571"/>
            <a:ext cx="333700" cy="329077"/>
            <a:chOff x="3292425" y="3664250"/>
            <a:chExt cx="397025" cy="391525"/>
          </a:xfrm>
        </p:grpSpPr>
        <p:sp>
          <p:nvSpPr>
            <p:cNvPr id="295" name="Google Shape;295;p20"/>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20"/>
          <p:cNvGrpSpPr/>
          <p:nvPr/>
        </p:nvGrpSpPr>
        <p:grpSpPr>
          <a:xfrm>
            <a:off x="3157782" y="3250038"/>
            <a:ext cx="369526" cy="268183"/>
            <a:chOff x="3932350" y="3714775"/>
            <a:chExt cx="439650" cy="319075"/>
          </a:xfrm>
        </p:grpSpPr>
        <p:sp>
          <p:nvSpPr>
            <p:cNvPr id="299" name="Google Shape;299;p20"/>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0"/>
          <p:cNvGrpSpPr/>
          <p:nvPr/>
        </p:nvGrpSpPr>
        <p:grpSpPr>
          <a:xfrm>
            <a:off x="3722766" y="3250038"/>
            <a:ext cx="369505" cy="268183"/>
            <a:chOff x="4604550" y="3714775"/>
            <a:chExt cx="439625" cy="319075"/>
          </a:xfrm>
        </p:grpSpPr>
        <p:sp>
          <p:nvSpPr>
            <p:cNvPr id="305" name="Google Shape;305;p20"/>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20"/>
          <p:cNvGrpSpPr/>
          <p:nvPr/>
        </p:nvGrpSpPr>
        <p:grpSpPr>
          <a:xfrm>
            <a:off x="4301051" y="3222406"/>
            <a:ext cx="353136" cy="313738"/>
            <a:chOff x="5292575" y="3681900"/>
            <a:chExt cx="420150" cy="373275"/>
          </a:xfrm>
        </p:grpSpPr>
        <p:sp>
          <p:nvSpPr>
            <p:cNvPr id="308" name="Google Shape;308;p20"/>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20"/>
          <p:cNvGrpSpPr/>
          <p:nvPr/>
        </p:nvGrpSpPr>
        <p:grpSpPr>
          <a:xfrm>
            <a:off x="4846073" y="3182482"/>
            <a:ext cx="393060" cy="393060"/>
            <a:chOff x="5941025" y="3634400"/>
            <a:chExt cx="467650" cy="467650"/>
          </a:xfrm>
        </p:grpSpPr>
        <p:sp>
          <p:nvSpPr>
            <p:cNvPr id="316" name="Google Shape;316;p2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20"/>
          <p:cNvGrpSpPr/>
          <p:nvPr/>
        </p:nvGrpSpPr>
        <p:grpSpPr>
          <a:xfrm>
            <a:off x="5436146" y="3207571"/>
            <a:ext cx="342882" cy="342903"/>
            <a:chOff x="6643075" y="3664250"/>
            <a:chExt cx="407950" cy="407975"/>
          </a:xfrm>
        </p:grpSpPr>
        <p:sp>
          <p:nvSpPr>
            <p:cNvPr id="323" name="Google Shape;323;p20"/>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20"/>
          <p:cNvGrpSpPr/>
          <p:nvPr/>
        </p:nvGrpSpPr>
        <p:grpSpPr>
          <a:xfrm>
            <a:off x="336980" y="3758225"/>
            <a:ext cx="371564" cy="371543"/>
            <a:chOff x="576250" y="4319400"/>
            <a:chExt cx="442075" cy="442050"/>
          </a:xfrm>
        </p:grpSpPr>
        <p:sp>
          <p:nvSpPr>
            <p:cNvPr id="326" name="Google Shape;326;p20"/>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20"/>
          <p:cNvSpPr/>
          <p:nvPr/>
        </p:nvSpPr>
        <p:spPr>
          <a:xfrm>
            <a:off x="886643" y="383052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3177366" y="3773703"/>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2612361" y="3795199"/>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3740838" y="377216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20"/>
          <p:cNvGrpSpPr/>
          <p:nvPr/>
        </p:nvGrpSpPr>
        <p:grpSpPr>
          <a:xfrm>
            <a:off x="4280585" y="3777157"/>
            <a:ext cx="394068" cy="325505"/>
            <a:chOff x="5268225" y="4341925"/>
            <a:chExt cx="468850" cy="387275"/>
          </a:xfrm>
        </p:grpSpPr>
        <p:sp>
          <p:nvSpPr>
            <p:cNvPr id="335" name="Google Shape;335;p20"/>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20"/>
          <p:cNvGrpSpPr/>
          <p:nvPr/>
        </p:nvGrpSpPr>
        <p:grpSpPr>
          <a:xfrm>
            <a:off x="4865531" y="3766924"/>
            <a:ext cx="354145" cy="354145"/>
            <a:chOff x="5964175" y="4329750"/>
            <a:chExt cx="421350" cy="421350"/>
          </a:xfrm>
        </p:grpSpPr>
        <p:sp>
          <p:nvSpPr>
            <p:cNvPr id="344" name="Google Shape;344;p20"/>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20"/>
          <p:cNvGrpSpPr/>
          <p:nvPr/>
        </p:nvGrpSpPr>
        <p:grpSpPr>
          <a:xfrm>
            <a:off x="901439" y="4331908"/>
            <a:ext cx="372594" cy="360301"/>
            <a:chOff x="1247825" y="5001950"/>
            <a:chExt cx="443300" cy="428675"/>
          </a:xfrm>
        </p:grpSpPr>
        <p:sp>
          <p:nvSpPr>
            <p:cNvPr id="347" name="Google Shape;347;p20"/>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20"/>
          <p:cNvGrpSpPr/>
          <p:nvPr/>
        </p:nvGrpSpPr>
        <p:grpSpPr>
          <a:xfrm>
            <a:off x="1499685" y="4313985"/>
            <a:ext cx="306068" cy="389992"/>
            <a:chOff x="1959600" y="4980625"/>
            <a:chExt cx="364150" cy="464000"/>
          </a:xfrm>
        </p:grpSpPr>
        <p:sp>
          <p:nvSpPr>
            <p:cNvPr id="354" name="Google Shape;354;p20"/>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20"/>
          <p:cNvGrpSpPr/>
          <p:nvPr/>
        </p:nvGrpSpPr>
        <p:grpSpPr>
          <a:xfrm>
            <a:off x="2042165" y="4328840"/>
            <a:ext cx="351077" cy="360806"/>
            <a:chOff x="2605025" y="4998300"/>
            <a:chExt cx="417700" cy="429275"/>
          </a:xfrm>
        </p:grpSpPr>
        <p:sp>
          <p:nvSpPr>
            <p:cNvPr id="362" name="Google Shape;362;p20"/>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20"/>
          <p:cNvGrpSpPr/>
          <p:nvPr/>
        </p:nvGrpSpPr>
        <p:grpSpPr>
          <a:xfrm>
            <a:off x="2572857" y="4331908"/>
            <a:ext cx="419662" cy="349543"/>
            <a:chOff x="3236425" y="5001950"/>
            <a:chExt cx="499300" cy="415875"/>
          </a:xfrm>
        </p:grpSpPr>
        <p:sp>
          <p:nvSpPr>
            <p:cNvPr id="366" name="Google Shape;366;p20"/>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20"/>
          <p:cNvGrpSpPr/>
          <p:nvPr/>
        </p:nvGrpSpPr>
        <p:grpSpPr>
          <a:xfrm>
            <a:off x="3187977" y="4313985"/>
            <a:ext cx="319369" cy="380263"/>
            <a:chOff x="3968275" y="4980625"/>
            <a:chExt cx="379975" cy="452425"/>
          </a:xfrm>
        </p:grpSpPr>
        <p:sp>
          <p:nvSpPr>
            <p:cNvPr id="373" name="Google Shape;373;p20"/>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20"/>
          <p:cNvGrpSpPr/>
          <p:nvPr/>
        </p:nvGrpSpPr>
        <p:grpSpPr>
          <a:xfrm>
            <a:off x="4843510" y="4398938"/>
            <a:ext cx="404323" cy="220085"/>
            <a:chOff x="5937975" y="5081700"/>
            <a:chExt cx="481050" cy="261850"/>
          </a:xfrm>
        </p:grpSpPr>
        <p:sp>
          <p:nvSpPr>
            <p:cNvPr id="377" name="Google Shape;377;p20"/>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0"/>
          <p:cNvGrpSpPr/>
          <p:nvPr/>
        </p:nvGrpSpPr>
        <p:grpSpPr>
          <a:xfrm>
            <a:off x="5461718" y="4356472"/>
            <a:ext cx="290183" cy="333678"/>
            <a:chOff x="6673500" y="5031175"/>
            <a:chExt cx="345250" cy="397000"/>
          </a:xfrm>
        </p:grpSpPr>
        <p:sp>
          <p:nvSpPr>
            <p:cNvPr id="381" name="Google Shape;381;p20"/>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20"/>
          <p:cNvGrpSpPr/>
          <p:nvPr/>
        </p:nvGrpSpPr>
        <p:grpSpPr>
          <a:xfrm>
            <a:off x="3153705" y="381117"/>
            <a:ext cx="387933" cy="345971"/>
            <a:chOff x="3927500" y="301425"/>
            <a:chExt cx="461550" cy="411625"/>
          </a:xfrm>
        </p:grpSpPr>
        <p:sp>
          <p:nvSpPr>
            <p:cNvPr id="387" name="Google Shape;387;p20"/>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0"/>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0"/>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0"/>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20"/>
          <p:cNvGrpSpPr/>
          <p:nvPr/>
        </p:nvGrpSpPr>
        <p:grpSpPr>
          <a:xfrm>
            <a:off x="5441252" y="387778"/>
            <a:ext cx="332670" cy="332670"/>
            <a:chOff x="6649150" y="309350"/>
            <a:chExt cx="395800" cy="395800"/>
          </a:xfrm>
        </p:grpSpPr>
        <p:sp>
          <p:nvSpPr>
            <p:cNvPr id="415" name="Google Shape;415;p20"/>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0"/>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0"/>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0"/>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0"/>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0"/>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0"/>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0"/>
          <p:cNvGrpSpPr/>
          <p:nvPr/>
        </p:nvGrpSpPr>
        <p:grpSpPr>
          <a:xfrm>
            <a:off x="4873705" y="395448"/>
            <a:ext cx="337797" cy="319873"/>
            <a:chOff x="5973900" y="318475"/>
            <a:chExt cx="401900" cy="380575"/>
          </a:xfrm>
        </p:grpSpPr>
        <p:sp>
          <p:nvSpPr>
            <p:cNvPr id="439" name="Google Shape;439;p20"/>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0"/>
          <p:cNvGrpSpPr/>
          <p:nvPr/>
        </p:nvGrpSpPr>
        <p:grpSpPr>
          <a:xfrm>
            <a:off x="918858" y="908741"/>
            <a:ext cx="342882" cy="418128"/>
            <a:chOff x="1268550" y="929175"/>
            <a:chExt cx="407950" cy="497475"/>
          </a:xfrm>
        </p:grpSpPr>
        <p:sp>
          <p:nvSpPr>
            <p:cNvPr id="454" name="Google Shape;454;p20"/>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20"/>
          <p:cNvGrpSpPr/>
          <p:nvPr/>
        </p:nvGrpSpPr>
        <p:grpSpPr>
          <a:xfrm>
            <a:off x="5404922" y="924605"/>
            <a:ext cx="405331" cy="388962"/>
            <a:chOff x="6605925" y="948050"/>
            <a:chExt cx="482250" cy="462775"/>
          </a:xfrm>
        </p:grpSpPr>
        <p:sp>
          <p:nvSpPr>
            <p:cNvPr id="458" name="Google Shape;458;p20"/>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6847025" y="948050"/>
              <a:ext cx="25" cy="23775"/>
            </a:xfrm>
            <a:custGeom>
              <a:rect b="b" l="l" r="r" t="t"/>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20"/>
          <p:cNvGrpSpPr/>
          <p:nvPr/>
        </p:nvGrpSpPr>
        <p:grpSpPr>
          <a:xfrm>
            <a:off x="5499604" y="2076574"/>
            <a:ext cx="215966" cy="342399"/>
            <a:chOff x="6718575" y="2318625"/>
            <a:chExt cx="256950" cy="407375"/>
          </a:xfrm>
        </p:grpSpPr>
        <p:sp>
          <p:nvSpPr>
            <p:cNvPr id="465" name="Google Shape;465;p2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0"/>
          <p:cNvGrpSpPr/>
          <p:nvPr/>
        </p:nvGrpSpPr>
        <p:grpSpPr>
          <a:xfrm>
            <a:off x="2600993" y="2703482"/>
            <a:ext cx="363369" cy="221115"/>
            <a:chOff x="3269900" y="3064500"/>
            <a:chExt cx="432325" cy="263075"/>
          </a:xfrm>
        </p:grpSpPr>
        <p:sp>
          <p:nvSpPr>
            <p:cNvPr id="474" name="Google Shape;474;p20"/>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0"/>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0"/>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0"/>
          <p:cNvGrpSpPr/>
          <p:nvPr/>
        </p:nvGrpSpPr>
        <p:grpSpPr>
          <a:xfrm>
            <a:off x="5475019" y="2635926"/>
            <a:ext cx="265115" cy="372594"/>
            <a:chOff x="6689325" y="2984125"/>
            <a:chExt cx="315425" cy="443300"/>
          </a:xfrm>
        </p:grpSpPr>
        <p:sp>
          <p:nvSpPr>
            <p:cNvPr id="478" name="Google Shape;478;p20"/>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0"/>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0"/>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0"/>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20"/>
          <p:cNvGrpSpPr/>
          <p:nvPr/>
        </p:nvGrpSpPr>
        <p:grpSpPr>
          <a:xfrm>
            <a:off x="1523745" y="3730594"/>
            <a:ext cx="256416" cy="414535"/>
            <a:chOff x="1988225" y="4286525"/>
            <a:chExt cx="305075" cy="493200"/>
          </a:xfrm>
        </p:grpSpPr>
        <p:sp>
          <p:nvSpPr>
            <p:cNvPr id="484" name="Google Shape;484;p20"/>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0"/>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0"/>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0"/>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0"/>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20"/>
          <p:cNvGrpSpPr/>
          <p:nvPr/>
        </p:nvGrpSpPr>
        <p:grpSpPr>
          <a:xfrm>
            <a:off x="2067737" y="3759759"/>
            <a:ext cx="309640" cy="392030"/>
            <a:chOff x="2635450" y="4321225"/>
            <a:chExt cx="368400" cy="466425"/>
          </a:xfrm>
        </p:grpSpPr>
        <p:sp>
          <p:nvSpPr>
            <p:cNvPr id="492" name="Google Shape;492;p20"/>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0"/>
          <p:cNvGrpSpPr/>
          <p:nvPr/>
        </p:nvGrpSpPr>
        <p:grpSpPr>
          <a:xfrm>
            <a:off x="5436146" y="3750030"/>
            <a:ext cx="342882" cy="383835"/>
            <a:chOff x="6643075" y="4309650"/>
            <a:chExt cx="407950" cy="456675"/>
          </a:xfrm>
        </p:grpSpPr>
        <p:sp>
          <p:nvSpPr>
            <p:cNvPr id="499" name="Google Shape;499;p20"/>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0"/>
          <p:cNvGrpSpPr/>
          <p:nvPr/>
        </p:nvGrpSpPr>
        <p:grpSpPr>
          <a:xfrm>
            <a:off x="4251419" y="4291984"/>
            <a:ext cx="452420" cy="433992"/>
            <a:chOff x="5233525" y="4954450"/>
            <a:chExt cx="538275" cy="516350"/>
          </a:xfrm>
        </p:grpSpPr>
        <p:sp>
          <p:nvSpPr>
            <p:cNvPr id="509" name="Google Shape;509;p20"/>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20"/>
          <p:cNvGrpSpPr/>
          <p:nvPr/>
        </p:nvGrpSpPr>
        <p:grpSpPr>
          <a:xfrm>
            <a:off x="3682338" y="4299654"/>
            <a:ext cx="460615" cy="418653"/>
            <a:chOff x="4556450" y="4963575"/>
            <a:chExt cx="548025" cy="498100"/>
          </a:xfrm>
        </p:grpSpPr>
        <p:sp>
          <p:nvSpPr>
            <p:cNvPr id="521" name="Google Shape;521;p20"/>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20"/>
          <p:cNvGrpSpPr/>
          <p:nvPr/>
        </p:nvGrpSpPr>
        <p:grpSpPr>
          <a:xfrm>
            <a:off x="299620" y="4390239"/>
            <a:ext cx="445255" cy="246182"/>
            <a:chOff x="531800" y="5071350"/>
            <a:chExt cx="529750" cy="292900"/>
          </a:xfrm>
        </p:grpSpPr>
        <p:sp>
          <p:nvSpPr>
            <p:cNvPr id="527" name="Google Shape;527;p20"/>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4" name="Google Shape;534;p20"/>
          <p:cNvPicPr preferRelativeResize="0"/>
          <p:nvPr/>
        </p:nvPicPr>
        <p:blipFill>
          <a:blip r:embed="rId3">
            <a:alphaModFix/>
          </a:blip>
          <a:stretch>
            <a:fillRect/>
          </a:stretch>
        </p:blipFill>
        <p:spPr>
          <a:xfrm>
            <a:off x="5976050" y="1418751"/>
            <a:ext cx="3074677" cy="230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