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Karl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Karla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Karla-italic.fntdata"/><Relationship Id="rId23" Type="http://schemas.openxmlformats.org/officeDocument/2006/relationships/font" Target="fonts/Karl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b3bb1d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b3bb1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71f14b4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71f14b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8a18b8d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8a18b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8a18b8d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8a18b8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8a18b8d6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8a18b8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8a18b8d6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8a18b8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8a18b8d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8a18b8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71f14b49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71f14b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1: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 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ViewById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Eventos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#1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#2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#3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Diseño de una calculadora: Práctica #4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75272" y="1727875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ANOTACIONES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VISTAS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75225" y="2339325"/>
            <a:ext cx="2334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Recordando el tema anterior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220788" y="548475"/>
            <a:ext cx="36528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Instalación: Android Studio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Instalación: 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AndroidAnnotations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EActivity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EApplication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EBean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EView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Bean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Extra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AfterExtras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AfterInject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AfterViews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StringRes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ColorRes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BooleanRes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AutoNum type="arabicPeriod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AnimationRes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1637100"/>
            <a:ext cx="91440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Instalar AndroidAnnotations</a:t>
            </a:r>
            <a:r>
              <a:rPr lang="es" sz="2000">
                <a:solidFill>
                  <a:srgbClr val="121867"/>
                </a:solidFill>
              </a:rPr>
              <a:t>:</a:t>
            </a:r>
            <a:endParaRPr sz="2000">
              <a:solidFill>
                <a:srgbClr val="121867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</a:rPr>
              <a:t>app/build.gradle</a:t>
            </a:r>
            <a:br>
              <a:rPr lang="es" sz="20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		annotationProcessor "org.androidannotations:androidannotations:$AAVersion"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		implementation "org.androidannotations:androidannotations-api:$AAVersion"</a:t>
            </a:r>
            <a:endParaRPr sz="1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“hello world”</a:t>
            </a:r>
            <a:r>
              <a:rPr lang="es" sz="2000">
                <a:solidFill>
                  <a:srgbClr val="121867"/>
                </a:solidFill>
              </a:rPr>
              <a:t> </a:t>
            </a:r>
            <a:r>
              <a:rPr i="1" lang="es" sz="2000">
                <a:solidFill>
                  <a:srgbClr val="121867"/>
                </a:solidFill>
              </a:rPr>
              <a:t>sin</a:t>
            </a:r>
            <a:r>
              <a:rPr lang="es" sz="2000">
                <a:solidFill>
                  <a:srgbClr val="121867"/>
                </a:solidFill>
              </a:rPr>
              <a:t> y </a:t>
            </a:r>
            <a:r>
              <a:rPr i="1" lang="es" sz="2000">
                <a:solidFill>
                  <a:srgbClr val="121867"/>
                </a:solidFill>
              </a:rPr>
              <a:t>con</a:t>
            </a:r>
            <a:r>
              <a:rPr lang="es" sz="2000">
                <a:solidFill>
                  <a:srgbClr val="121867"/>
                </a:solidFill>
              </a:rPr>
              <a:t> AndroidAnnotations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278250"/>
            <a:ext cx="9144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@EActivity</a:t>
            </a:r>
            <a:r>
              <a:rPr lang="es" sz="2000">
                <a:solidFill>
                  <a:srgbClr val="121867"/>
                </a:solidFill>
              </a:rPr>
              <a:t> -&gt; Permite mejorar una actividad con AndroidAnnotations y permite especificar su layout.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@EApplication</a:t>
            </a:r>
            <a:r>
              <a:rPr lang="es" sz="2000">
                <a:solidFill>
                  <a:srgbClr val="121867"/>
                </a:solidFill>
              </a:rPr>
              <a:t> -&gt; Permite definir una nueva aplicación dentro del proyecto. Recordar que la clase se debe registrar en el manifest("android:name").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@EBean</a:t>
            </a:r>
            <a:r>
              <a:rPr lang="es" sz="2000">
                <a:solidFill>
                  <a:srgbClr val="121867"/>
                </a:solidFill>
              </a:rPr>
              <a:t> -&gt; Permite definir un bean empleando AndroidAnnotations.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@EView </a:t>
            </a:r>
            <a:r>
              <a:rPr lang="es" sz="2000">
                <a:solidFill>
                  <a:srgbClr val="121867"/>
                </a:solidFill>
              </a:rPr>
              <a:t>-&gt; Permite crear un objeto personalizado de UI.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@EViewGroup</a:t>
            </a:r>
            <a:r>
              <a:rPr lang="es" sz="2000">
                <a:solidFill>
                  <a:srgbClr val="121867"/>
                </a:solidFill>
              </a:rPr>
              <a:t> -&gt; Permite crear un objeto personalizado de UI.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@Fullscreen</a:t>
            </a:r>
            <a:r>
              <a:rPr lang="es" sz="2000">
                <a:solidFill>
                  <a:srgbClr val="121867"/>
                </a:solidFill>
              </a:rPr>
              <a:t> -&gt; Nos permite poner una actividad a pantalla completa.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@WindowFeature</a:t>
            </a:r>
            <a:r>
              <a:rPr lang="es" sz="2000">
                <a:solidFill>
                  <a:srgbClr val="121867"/>
                </a:solidFill>
              </a:rPr>
              <a:t> -&gt; Permite configurar elementos de la vista de una actividad.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417300"/>
            <a:ext cx="91440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@Bean</a:t>
            </a:r>
            <a:r>
              <a:rPr lang="es" sz="2000">
                <a:solidFill>
                  <a:srgbClr val="121867"/>
                </a:solidFill>
              </a:rPr>
              <a:t> -&gt; Permite instanciar la anotación @EBea.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@Extra</a:t>
            </a:r>
            <a:r>
              <a:rPr lang="es" sz="2000">
                <a:solidFill>
                  <a:srgbClr val="121867"/>
                </a:solidFill>
              </a:rPr>
              <a:t> -&gt; Permite recibir una información enviada por un intenet, para lo cual empleamos</a:t>
            </a:r>
            <a:br>
              <a:rPr lang="es" sz="2000">
                <a:solidFill>
                  <a:srgbClr val="121867"/>
                </a:solidFill>
              </a:rPr>
            </a:br>
            <a:r>
              <a:rPr lang="es" sz="2000">
                <a:solidFill>
                  <a:srgbClr val="121867"/>
                </a:solidFill>
              </a:rPr>
              <a:t>        </a:t>
            </a:r>
            <a:r>
              <a:rPr lang="es" sz="1500">
                <a:solidFill>
                  <a:srgbClr val="121867"/>
                </a:solidFill>
              </a:rPr>
              <a:t>&lt;CLASS&gt;_.intent(&lt;CONTEXT&gt;).&lt;VAR_WITH_EXTRA&gt;(&lt;MESSAGE&gt;).start() ;</a:t>
            </a:r>
            <a:endParaRPr sz="1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@App</a:t>
            </a:r>
            <a:r>
              <a:rPr lang="es" sz="2000">
                <a:solidFill>
                  <a:srgbClr val="121867"/>
                </a:solidFill>
              </a:rPr>
              <a:t> -&gt; Permite instanciar la anotación @EApplication. Permite ser configurado tanto a nivel de objeto como de método.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@RootContext</a:t>
            </a:r>
            <a:r>
              <a:rPr lang="es" sz="2000">
                <a:solidFill>
                  <a:srgbClr val="121867"/>
                </a:solidFill>
              </a:rPr>
              <a:t> -&gt; Permite obtener el contexto de la aplicación. Permite ser configurado tanto a nivel de objeto como de método.</a:t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0" y="417300"/>
            <a:ext cx="91440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@AfterExtras</a:t>
            </a:r>
            <a:r>
              <a:rPr lang="es" sz="2000">
                <a:solidFill>
                  <a:srgbClr val="121867"/>
                </a:solidFill>
              </a:rPr>
              <a:t> -&gt; Permite hacer operaciones tras realizar las inyección de los extra.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@AfterInject</a:t>
            </a:r>
            <a:r>
              <a:rPr lang="es" sz="2000">
                <a:solidFill>
                  <a:srgbClr val="121867"/>
                </a:solidFill>
              </a:rPr>
              <a:t> -&gt; Permite hacer operaciones tras realizar las inyección de las inejcciones.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@AfterViews</a:t>
            </a:r>
            <a:r>
              <a:rPr lang="es" sz="2000">
                <a:solidFill>
                  <a:srgbClr val="121867"/>
                </a:solidFill>
              </a:rPr>
              <a:t> -&gt; Permite hacer operaciones tras realizar las inyección de las vistas.</a:t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0" y="208650"/>
            <a:ext cx="9144000" cy="4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@StringRes</a:t>
            </a:r>
            <a:r>
              <a:rPr lang="es" sz="2000">
                <a:solidFill>
                  <a:srgbClr val="121867"/>
                </a:solidFill>
              </a:rPr>
              <a:t> -&gt; Permite obtener los recursos de strings.xml.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@ColorRes</a:t>
            </a:r>
            <a:r>
              <a:rPr lang="es" sz="2000">
                <a:solidFill>
                  <a:srgbClr val="121867"/>
                </a:solidFill>
              </a:rPr>
              <a:t> -&gt; Permite obtener los recursos de colors.xml.</a:t>
            </a:r>
            <a:br>
              <a:rPr lang="es" sz="2000">
                <a:solidFill>
                  <a:srgbClr val="121867"/>
                </a:solidFill>
              </a:rPr>
            </a:b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@BooleanRes</a:t>
            </a:r>
            <a:r>
              <a:rPr lang="es" sz="2000">
                <a:solidFill>
                  <a:srgbClr val="121867"/>
                </a:solidFill>
              </a:rPr>
              <a:t> -&gt; Permite obtener los recursos de booleans.xml.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@AnimationRes</a:t>
            </a:r>
            <a:r>
              <a:rPr lang="es" sz="2000">
                <a:solidFill>
                  <a:srgbClr val="121867"/>
                </a:solidFill>
              </a:rPr>
              <a:t> -&gt; Permite obtener los recursos de anim.[animation].xml.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@IntArrayRes</a:t>
            </a:r>
            <a:r>
              <a:rPr lang="es" sz="2000">
                <a:solidFill>
                  <a:srgbClr val="121867"/>
                </a:solidFill>
              </a:rPr>
              <a:t> -&gt; </a:t>
            </a:r>
            <a:r>
              <a:rPr i="1" lang="es" sz="2000">
                <a:solidFill>
                  <a:srgbClr val="121867"/>
                </a:solidFill>
              </a:rPr>
              <a:t>Práctica final</a:t>
            </a:r>
            <a:r>
              <a:rPr lang="es" sz="2000">
                <a:solidFill>
                  <a:srgbClr val="121867"/>
                </a:solidFill>
              </a:rPr>
              <a:t> -&gt; Permite obtener los recursos en array.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&lt;array name="hulk_colors"&gt;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&lt;item&gt;@color/hulk_1&lt;/item&gt;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&lt;item&gt;@color/hulk_2&lt;/item&gt;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&lt;item&gt;@color/hulk_3&lt;/item&gt;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&lt;item&gt;@color/hulk_4&lt;/item&gt;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&lt;item&gt;@color/hulk_5&lt;/item&gt;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&lt;/array&gt;</a:t>
            </a:r>
            <a:endParaRPr sz="15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575275" y="1357163"/>
            <a:ext cx="3148200" cy="8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ANOTACIONES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 ESTE TEMA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575225" y="2300438"/>
            <a:ext cx="47424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ViewById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instancia objetos de UI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evento de clic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Touch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evento de touch. Clic pero "vitaminado"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AfterTextChange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evento texto ha cambiado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LongClick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clic largo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