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Karla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Karla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Karla-italic.fntdata"/><Relationship Id="rId47" Type="http://schemas.openxmlformats.org/officeDocument/2006/relationships/font" Target="fonts/Karla-bold.fntdata"/><Relationship Id="rId49" Type="http://schemas.openxmlformats.org/officeDocument/2006/relationships/font" Target="fonts/Kar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71f14b49_0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71f14b4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e71f14b49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e71f14b4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71f14b49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e71f14b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e71f14b49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e71f14b4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71f14b49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e71f14b4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71f14b49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e71f14b4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71f14b49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e71f14b4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71f14b49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71f14b4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71f14b49_0_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71f14b4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e71f14b49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e71f14b4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e71f14b49_0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e71f14b4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71f14b49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71f14b4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71f14b49_0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71f14b4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</a:rPr>
              <a:t>Motion Event: separar los estados del evento. Ejemplo:</a:t>
            </a:r>
            <a:endParaRPr b="1" sz="12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MotionEvent.ACTION_UP</a:t>
            </a:r>
            <a:endParaRPr b="1" sz="12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MotionEvent.ACTION_DOWN</a:t>
            </a:r>
            <a:endParaRPr b="1" sz="12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  MotionEvent.ACTION_MOVE</a:t>
            </a:r>
            <a:endParaRPr b="1" sz="12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</a:rPr>
              <a:t>El evento </a:t>
            </a:r>
            <a:r>
              <a:rPr b="1"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onClick:</a:t>
            </a:r>
            <a:r>
              <a:rPr b="1" lang="es" sz="1200">
                <a:solidFill>
                  <a:srgbClr val="121867"/>
                </a:solidFill>
              </a:rPr>
              <a:t> simpleza → recoge eventos de </a:t>
            </a:r>
            <a:r>
              <a:rPr b="1"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focusing</a:t>
            </a:r>
            <a:r>
              <a:rPr b="1" lang="es" sz="1200">
                <a:solidFill>
                  <a:srgbClr val="121867"/>
                </a:solidFill>
              </a:rPr>
              <a:t>, </a:t>
            </a:r>
            <a:r>
              <a:rPr b="1"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pressing</a:t>
            </a:r>
            <a:r>
              <a:rPr b="1" lang="es" sz="1200">
                <a:solidFill>
                  <a:srgbClr val="121867"/>
                </a:solidFill>
              </a:rPr>
              <a:t> y </a:t>
            </a:r>
            <a:r>
              <a:rPr b="1" lang="es" sz="12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releasing</a:t>
            </a:r>
            <a:r>
              <a:rPr b="1" lang="es" sz="1200">
                <a:solidFill>
                  <a:srgbClr val="121867"/>
                </a:solidFill>
              </a:rPr>
              <a:t> en un único evento</a:t>
            </a:r>
            <a:endParaRPr b="1" sz="1200">
              <a:solidFill>
                <a:srgbClr val="121867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e71f14b49_0_1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e71f14b4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e71f14b49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e71f14b4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e71f14b49_0_1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e71f14b4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e71f14b49_0_1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e71f14b4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e71f14b49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e71f14b4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121867"/>
                </a:solidFill>
              </a:rPr>
              <a:t>      </a:t>
            </a:r>
            <a:r>
              <a:rPr i="1" lang="es" sz="2000">
                <a:solidFill>
                  <a:srgbClr val="121867"/>
                </a:solidFill>
              </a:rPr>
              <a:t>android.widget.TextView</a:t>
            </a:r>
            <a:r>
              <a:rPr lang="es" sz="2000">
                <a:solidFill>
                  <a:srgbClr val="121867"/>
                </a:solidFill>
              </a:rPr>
              <a:t>: parámetro para saber qué vista ha generado este evento.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121867"/>
                </a:solidFill>
              </a:rPr>
              <a:t>      </a:t>
            </a:r>
            <a:r>
              <a:rPr i="1" lang="es" sz="2000">
                <a:solidFill>
                  <a:srgbClr val="121867"/>
                </a:solidFill>
              </a:rPr>
              <a:t>android.text.Editable</a:t>
            </a:r>
            <a:r>
              <a:rPr lang="es" sz="2000">
                <a:solidFill>
                  <a:srgbClr val="121867"/>
                </a:solidFill>
              </a:rPr>
              <a:t>: para hacer cambios en el texto modificado.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e71f14b49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e71f14b4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2000">
                <a:solidFill>
                  <a:srgbClr val="121867"/>
                </a:solidFill>
              </a:rPr>
              <a:t>android.widget.TextView</a:t>
            </a:r>
            <a:r>
              <a:rPr lang="es" sz="2000">
                <a:solidFill>
                  <a:srgbClr val="121867"/>
                </a:solidFill>
              </a:rPr>
              <a:t>: parámetro para saber qué vista ha generado este evento.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e71f14b49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e71f14b4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121867"/>
                </a:solidFill>
              </a:rPr>
              <a:t>      </a:t>
            </a:r>
            <a:r>
              <a:rPr i="1" lang="es" sz="2000">
                <a:solidFill>
                  <a:srgbClr val="121867"/>
                </a:solidFill>
              </a:rPr>
              <a:t>android.widget.TextView</a:t>
            </a:r>
            <a:r>
              <a:rPr lang="es" sz="2000">
                <a:solidFill>
                  <a:srgbClr val="121867"/>
                </a:solidFill>
              </a:rPr>
              <a:t>: parámetro para saber qué vista ha generado este evento.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121867"/>
                </a:solidFill>
              </a:rPr>
              <a:t>      </a:t>
            </a:r>
            <a:r>
              <a:rPr i="1" lang="es" sz="2000">
                <a:solidFill>
                  <a:srgbClr val="121867"/>
                </a:solidFill>
              </a:rPr>
              <a:t>android.text.Editable</a:t>
            </a:r>
            <a:r>
              <a:rPr lang="es" sz="2000">
                <a:solidFill>
                  <a:srgbClr val="121867"/>
                </a:solidFill>
              </a:rPr>
              <a:t>: para hacer cambios en el texto modificado.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e71f14b49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e71f14b4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e71f14b49_0_1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e71f14b4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d4c1c0c8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d4c1c0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e8a07249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e8a0724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d4c1c0c8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dd4c1c0c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e71f14b49_0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e71f14b4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e8a072490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e8a07249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71f14b49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71f14b4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71f14b49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e71f14b4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e71f14b49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e71f14b4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e71f14b49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e71f14b4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e71f14b49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e71f14b4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71f14b49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71f14b4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ndroidannotations/androidannotations/wiki/ClickEvents#clic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ndroidannotations/androidannotations/wiki/ClickEvents#clic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androidannotations/androidannotations/wiki/ClickEvents#clic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androidannotations/androidannotations/wiki/ClickEvents#click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androidannotations/androidannotations/wiki/ClickEvents#click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androidannotations/androidannotations/wiki/ClickEvents#other-even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androidannotations/androidannotations/wiki/ClickEvents#other-even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androidannotations/androidannotations/wiki/ClickEvents#other-events" TargetMode="External"/><Relationship Id="rId4" Type="http://schemas.openxmlformats.org/officeDocument/2006/relationships/hyperlink" Target="https://developer.android.com/reference/android/view/View.OnLongClickListene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androidannotations/androidannotations/wiki/TextChangeEvents#aftertextchang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androidannotations/androidannotations/wiki/TextChangeEvents#aftertextchang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androidannotations/androidannotations/wiki/TextChangeEvents#aftertextchang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androidannotations/androidannotations/wiki/TextChangeEvents#aftertextchang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ndroidannotations/androidannotations/wiki/Injecting-Views#viewbyi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ndroidannotations/androidannotations/wiki/Injecting-Views#viewbyi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ndroidannotations/androidannotations/wiki/Injecting-Views#viewbyi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ndroidannotations/androidannotations/wiki/Injecting-Views#viewbyi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ndroidannotations/androidannotations/wiki/Injecting-Views#viewby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2: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Diseño de una 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calculadora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13" y="1061750"/>
            <a:ext cx="4553424" cy="2561301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1038300" y="1122325"/>
            <a:ext cx="70674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UI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ViewById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Diseño de una calculadora: Eventos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#1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#2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#3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#4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Click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https://github.com/androidannotations/androidannotations/wiki/ClickEvents#click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5 diferentes maneras de usar a ésta.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#1: 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Anotación con parámetro de entrada, especificando recurso: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@Click(R.id.b_dot)</a:t>
            </a:r>
            <a:b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       void buttonDotClicked()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Click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https://github.com/androidannotations/androidannotations/wiki/ClickEvents#click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5 diferentes maneras de usar a ésta.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#2: 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Anotación sin parámetro de entrada: El nombre del método Java será la referencia: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@Click</a:t>
            </a:r>
            <a:b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              void b_equal()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Click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https://github.com/androidannotations/androidannotations/wiki/ClickEvents#click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5 diferentes maneras de usar a ésta.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#3: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étodo con una View como parámetro de entrada: View.OnClickListener permite View como parámetro de entrada para poder operar sobre el objeto del evento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@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b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void yetAnotherButton(View clickedView)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Click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https://github.com/androidannotations/androidannotations/wiki/ClickEvents#click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5 diferentes maneras de usar a ésta.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#4: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Anotación con múltiples parámetros de entrada: Para cuando quieras ejecutar el mismo evento sobre múltiples objetos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@Click({R.id.b_0, R.id.b_1, R.id.b_2, R.id.b_3, R.id.b_4, R.id.b_5, ...})</a:t>
            </a:r>
            <a:b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void bDigitalButtons()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Click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https://github.com/androidannotations/androidannotations/wiki/ClickEvents#click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5 diferentes maneras de usar a ésta.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#5: 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Combinación de los anteriores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13" y="1061750"/>
            <a:ext cx="4553424" cy="2561301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Touch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https://github.com/androidannotations/androidannotations/wiki/ClickEvents#other-events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Igual que Click </a:t>
            </a:r>
            <a:r>
              <a:rPr i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+ 2 a añadir:</a:t>
            </a:r>
            <a:endParaRPr i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#2: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Method inputs parameter (MotionEvent)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@Touch</a:t>
            </a:r>
            <a:b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void bOperationsButtons(MotionEvent event)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Touch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https://github.com/androidannotations/androidannotations/wiki/ClickEvents#other-events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Igual que Click </a:t>
            </a:r>
            <a:r>
              <a:rPr i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+ 2 a añadir: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#4: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Anotación con múltiples parámetros de entrada: Para cuando quieras ejecutar el mismo evento sobre múltiples objetos: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@Click({R.id.b_0, R.id.b_1, R.id.b_2, R.id.b_3, R.id.b_4, R.id.b_5, ...})</a:t>
            </a:r>
            <a:b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void bDigitalButtons()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038300" y="1122325"/>
            <a:ext cx="70674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Diseño de una calculadora: UI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ViewById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Eventos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#1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#2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#3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#4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Click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vs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Touch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Touch: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MotionEvent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Click: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Simpleza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13" y="1061750"/>
            <a:ext cx="4553424" cy="2561301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LongClick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https://github.com/androidannotations/androidannotations/wiki/ClickEvents#other-events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https://developer.android.com/reference/android/view/View.OnLongClickListener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Igual que Click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Notas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Click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Touch 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lang="es">
                <a:solidFill>
                  <a:srgbClr val="F33784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LongClick</a:t>
            </a:r>
            <a:endParaRPr>
              <a:solidFill>
                <a:srgbClr val="F33784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Click y LongClick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se pueden </a:t>
            </a:r>
            <a:r>
              <a:rPr b="1"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combinar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si está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Touch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o tener dos métodos de igual nombre con diferentes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Fix: </a:t>
            </a:r>
            <a:r>
              <a:rPr lang="es" sz="18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void b_del(</a:t>
            </a:r>
            <a:r>
              <a:rPr b="1" i="1" lang="es" sz="1800" u="sng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s" sz="18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 v)</a:t>
            </a:r>
            <a:endParaRPr sz="18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150" y="3293750"/>
            <a:ext cx="1953701" cy="1402075"/>
          </a:xfrm>
          <a:prstGeom prst="rect">
            <a:avLst/>
          </a:prstGeom>
          <a:noFill/>
          <a:ln>
            <a:noFill/>
          </a:ln>
          <a:effectLst>
            <a:outerShdw blurRad="542925" rotWithShape="0" algn="bl" dir="19680000" dist="285750">
              <a:srgbClr val="000000">
                <a:alpha val="50000"/>
              </a:srgbClr>
            </a:outerShdw>
            <a:reflection blurRad="0" dir="5400000" dist="133350" endA="0" endPos="14000" fadeDir="5400012" kx="0" rotWithShape="0" algn="bl" stA="74000" stPos="0" sy="-100000" ky="0"/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13" y="1061750"/>
            <a:ext cx="4553424" cy="2561301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AfterTextChange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https://github.com/androidannotations/androidannotations/wiki/TextChangeEvents#aftertextchange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4 diferentes maneras de usar a ésta.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#1: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Anotación con un parámetro de entrada y un parámetro de entrada al método que tiene la anotación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@AfterTextChange(R.id.helloTextView)</a:t>
            </a:r>
            <a:b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void afterTextChangedOnHelloTextView(Editable text, TextView hello)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https://github.com/androidannotations/androidannotations/wiki/TextChangeEvents#aftertextchange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4 diferentes maneras de usar a ésta.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#2: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Anotación sin un parámetro de entrada y un parámetro de entrada al método que tiene la anotación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@AfterTextChange</a:t>
            </a:r>
            <a:b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void helloTextViewAfterTextChanged(TextView hello)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9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AfterTextChange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AfterTextChange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https://github.com/androidannotations/androidannotations/wiki/TextChangeEvents#aftertextchange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4 diferentes maneras de usar a ésta.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#3: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Anotación con múltiples parámetros de entrada y un parámetro de entrada al método que tiene la anotación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@AfterTextChange({R.id.editText, R.id.helloTextView})</a:t>
            </a:r>
            <a:b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              void afterTextChangedOnSomeTextViews(TextView tv, Editable t)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AfterTextChange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https://github.com/androidannotations/androidannotations/wiki/TextChangeEvents#aftertextchange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4 diferentes maneras de usar a ésta.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#4: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Anotación con un parámetro de entrada y sin parámetro de entrada al método que tiene la anotación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@AfterTextChange(R.id.helloTextView)</a:t>
            </a:r>
            <a:b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              void afterTextChangedOnHelloTextView()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13" y="1061750"/>
            <a:ext cx="4553424" cy="2561301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9050"/>
            <a:ext cx="4410075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75" y="1656863"/>
            <a:ext cx="4276725" cy="176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ViewById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permite instanciar objetos de UI 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43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Click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capta el evento click 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43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Touch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capta el evento touch 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AfterTextChange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capta el cuando un texto ha cambiado 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018925" y="3047988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@LongClick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capta el evento de click largo y como se aplica.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488" y="3048000"/>
            <a:ext cx="1893426" cy="107432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208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 PRACTICAR!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363" y="1291100"/>
            <a:ext cx="4553424" cy="2561301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1038300" y="1122325"/>
            <a:ext cx="70674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UI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ViewById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Eventos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#1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#2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#3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#4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Práctica #1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Hicimos la funcionalidad de borrar toda la información de la pantalla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46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Práctica #2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Esta práctica permitió mostrar la operación pulsada en la “pantalla” de la calculadora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46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Práctica #3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esta sección hicimos la funcionalidad de las operaciones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Práctica #4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este caso añadimos el evento de 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SeekBarProgressChange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712" y="2932662"/>
            <a:ext cx="1305000" cy="1305000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208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038300" y="1122325"/>
            <a:ext cx="70674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UI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Diseño de una calculadora: ViewById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Eventos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#1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#2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#3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#4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ViewById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https://github.com/androidannotations/androidannotations/wiki/Injecting-Views#viewbyid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5 diferentes maneras de usar a ésta.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#1: 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Anotación con parámetro de entrada, especificando recurso: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@ViewById(R.id.tv_operations)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TextView tvOperations;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ViewById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https://github.com/androidannotations/androidannotations/wiki/Injecting-Views#viewbyid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5 diferentes maneras de usar a ésta.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#2: 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Anotación sin parámetro de entrada: El nombre de la variable Java será la referencia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@ViewById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TextView tv_results;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ViewById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https://github.com/androidannotations/androidannotations/wiki/Injecting-Views#viewbyid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5 diferentes maneras de usar a ésta.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#3: 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Anotando un método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@ViewById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void setOneView(EditText myEditText){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ViewById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https://github.com/androidannotations/androidannotations/wiki/Injecting-Views#viewbyid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5 diferentes maneras de usar a ésta.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#4: 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Anotando el/los parámetro(s) de entrada de un método e indicando a la anotación el recurso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void setMultipleInitViews(@ViewById(R.id.tv_operations)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TextView tvOperations){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ViewById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https://github.com/androidannotations/androidannotations/wiki/Injecting-Views#viewbyid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5 diferentes maneras de usar a ésta.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#5:  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Anotando parámetros de entrada de un método pero sin indicar a la anotación el recurso ya que lo coge directamente del nombre de la variable Java</a:t>
            </a: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void setMultipleInitViews(@ViewById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TextView tv_results){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