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21" Type="http://schemas.openxmlformats.org/officeDocument/2006/relationships/font" Target="fonts/Karla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80fadb3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80fad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75" y="1615013"/>
            <a:ext cx="2889461" cy="1913465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