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Lato Black"/>
      <p:bold r:id="rId18"/>
      <p:boldItalic r:id="rId19"/>
    </p:embeddedFont>
    <p:embeddedFont>
      <p:font typeface="Karl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regular.fntdata"/><Relationship Id="rId11" Type="http://schemas.openxmlformats.org/officeDocument/2006/relationships/font" Target="fonts/Montserrat-bold.fntdata"/><Relationship Id="rId22" Type="http://schemas.openxmlformats.org/officeDocument/2006/relationships/font" Target="fonts/Karla-italic.fntdata"/><Relationship Id="rId10" Type="http://schemas.openxmlformats.org/officeDocument/2006/relationships/font" Target="fonts/Montserrat-regular.fntdata"/><Relationship Id="rId21" Type="http://schemas.openxmlformats.org/officeDocument/2006/relationships/font" Target="fonts/Karla-bold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23" Type="http://schemas.openxmlformats.org/officeDocument/2006/relationships/font" Target="fonts/Karl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19" Type="http://schemas.openxmlformats.org/officeDocument/2006/relationships/font" Target="fonts/LatoBlack-boldItalic.fntdata"/><Relationship Id="rId6" Type="http://schemas.openxmlformats.org/officeDocument/2006/relationships/slide" Target="slides/slide2.xml"/><Relationship Id="rId18" Type="http://schemas.openxmlformats.org/officeDocument/2006/relationships/font" Target="fonts/Lato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4c1c0c8_1_6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4c1c0c8_1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80fadb3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80fadb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8a18b8d6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8a18b8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5: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Recapitulación de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las anotaciones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Eventos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#1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#2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#3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#4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278250"/>
            <a:ext cx="9144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@ViewById</a:t>
            </a:r>
            <a:r>
              <a:rPr lang="es" sz="2000">
                <a:solidFill>
                  <a:srgbClr val="121867"/>
                </a:solidFill>
              </a:rPr>
              <a:t> -&gt; Permite instanciar los objetos de UI en la lógica Java.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@Click</a:t>
            </a:r>
            <a:r>
              <a:rPr lang="es" sz="2000">
                <a:solidFill>
                  <a:srgbClr val="121867"/>
                </a:solidFill>
              </a:rPr>
              <a:t> -&gt; Método que se ejecuta cuando se hace un click sobre el objeto al que se ha referenciado.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@Touch</a:t>
            </a:r>
            <a:r>
              <a:rPr lang="es" sz="2000">
                <a:solidFill>
                  <a:srgbClr val="121867"/>
                </a:solidFill>
              </a:rPr>
              <a:t> -&gt; </a:t>
            </a:r>
            <a:r>
              <a:rPr lang="es" sz="2000">
                <a:solidFill>
                  <a:srgbClr val="121867"/>
                </a:solidFill>
              </a:rPr>
              <a:t>Método que se ejecuta cuando se hace un touch sobre el objeto al que se ha referenciado</a:t>
            </a:r>
            <a:r>
              <a:rPr lang="es" sz="2000">
                <a:solidFill>
                  <a:srgbClr val="121867"/>
                </a:solidFill>
              </a:rPr>
              <a:t>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@Click </a:t>
            </a:r>
            <a:r>
              <a:rPr lang="es" sz="2000">
                <a:solidFill>
                  <a:srgbClr val="121867"/>
                </a:solidFill>
              </a:rPr>
              <a:t>vs </a:t>
            </a:r>
            <a:r>
              <a:rPr b="1" lang="es" sz="2000">
                <a:solidFill>
                  <a:srgbClr val="121867"/>
                </a:solidFill>
              </a:rPr>
              <a:t>@Touch</a:t>
            </a:r>
            <a:r>
              <a:rPr lang="es" sz="2000">
                <a:solidFill>
                  <a:srgbClr val="121867"/>
                </a:solidFill>
              </a:rPr>
              <a:t> -&gt; el Touch es un click vitaminado, el Click es simpleza.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@LongClick</a:t>
            </a:r>
            <a:r>
              <a:rPr lang="es" sz="2000">
                <a:solidFill>
                  <a:srgbClr val="121867"/>
                </a:solidFill>
              </a:rPr>
              <a:t> -&gt; Método que se ejecuta cuando se hace un long click sobre el objeto al que se ha referenciado.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@AfterTextChange</a:t>
            </a:r>
            <a:r>
              <a:rPr lang="es" sz="2000">
                <a:solidFill>
                  <a:srgbClr val="121867"/>
                </a:solidFill>
              </a:rPr>
              <a:t>` -&gt; Permite controlar el evento cuando cambia un texto.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@SeekBarProgressChange</a:t>
            </a:r>
            <a:r>
              <a:rPr lang="es" sz="2000">
                <a:solidFill>
                  <a:srgbClr val="121867"/>
                </a:solidFill>
              </a:rPr>
              <a:t> -&gt; </a:t>
            </a:r>
            <a:r>
              <a:rPr lang="es" sz="2000">
                <a:solidFill>
                  <a:srgbClr val="121867"/>
                </a:solidFill>
              </a:rPr>
              <a:t>Método que se ejecuta cuando el SeekBar referenciado cambia.</a:t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</a:t>
            </a: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7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Alguna pregunta</a:t>
            </a: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89" name="Google Shape;89;p1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04" name="Google Shape;104;p1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10" name="Google Shape;110;p1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8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18" name="Google Shape;118;p1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24" name="Google Shape;124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32" name="Google Shape;132;p1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8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41" name="Google Shape;141;p1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44" name="Google Shape;144;p1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47" name="Google Shape;147;p1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51" name="Google Shape;151;p1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66" name="Google Shape;166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8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72" name="Google Shape;172;p1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75" name="Google Shape;175;p1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181" name="Google Shape;181;p1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184" name="Google Shape;184;p1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192" name="Google Shape;192;p1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198" name="Google Shape;198;p1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07" name="Google Shape;207;p1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12" name="Google Shape;212;p1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17" name="Google Shape;217;p1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22" name="Google Shape;222;p1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225" name="Google Shape;225;p1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228" name="Google Shape;228;p1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232" name="Google Shape;232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235" name="Google Shape;235;p1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8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246" name="Google Shape;246;p1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8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250" name="Google Shape;250;p1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253" name="Google Shape;253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258" name="Google Shape;258;p1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8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263" name="Google Shape;263;p1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270" name="Google Shape;270;p1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280" name="Google Shape;280;p1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284" name="Google Shape;284;p1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288" name="Google Shape;288;p1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294" name="Google Shape;294;p1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297" name="Google Shape;297;p1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05" name="Google Shape;305;p1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12" name="Google Shape;312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1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15" name="Google Shape;315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8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324" name="Google Shape;324;p1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333" name="Google Shape;333;p1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1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336" name="Google Shape;336;p1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343" name="Google Shape;343;p1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351" name="Google Shape;351;p1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355" name="Google Shape;355;p1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362" name="Google Shape;362;p1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366" name="Google Shape;366;p1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370" name="Google Shape;370;p1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376" name="Google Shape;376;p1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04" name="Google Shape;404;p1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428" name="Google Shape;428;p1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443" name="Google Shape;443;p1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1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447" name="Google Shape;447;p1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454" name="Google Shape;454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1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463" name="Google Shape;463;p1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467" name="Google Shape;467;p1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473" name="Google Shape;473;p1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1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481" name="Google Shape;481;p1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1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488" name="Google Shape;488;p1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498" name="Google Shape;498;p1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10" name="Google Shape;510;p1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16" name="Google Shape;516;p1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3" name="Google Shape;5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50" y="1418751"/>
            <a:ext cx="3074677" cy="2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