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d7d471e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d7d471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346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 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VISTAS Y EVENTOS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Añadiremos nuevas anotaciones para mejorar la aplicación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 diferentes metodologías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1958675"/>
            <a:ext cx="3682350" cy="20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Asentar los conocimientos ya adquiridos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instanciar objetos de UI en el controlador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Manejar eventos con AA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4746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01100"/>
            <a:ext cx="35940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Revisando el conocimiento de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So if you want to go fast, if you want to get done quickly, if you want your code to be easy to write, make it easy to read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Repasaremos anotaciones previas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Calculadora para introducir nuevas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Mejoraremos app de Vengadores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