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Karl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Italic.fntdata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Karla-regular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19" Type="http://schemas.openxmlformats.org/officeDocument/2006/relationships/font" Target="fonts/Karla-italic.fntdata"/><Relationship Id="rId6" Type="http://schemas.openxmlformats.org/officeDocument/2006/relationships/slide" Target="slides/slide2.xml"/><Relationship Id="rId18" Type="http://schemas.openxmlformats.org/officeDocument/2006/relationships/font" Target="fonts/Karl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cb3bb1d0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cb3bb1d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cb3bb1d0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cb3bb1d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cb3bb1d0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cb3bb1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1: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Introducción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78" name="Google Shape;78;p16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Descargar una imagen y desplegar su contenedor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Hemos descargado y ejecutado un “hola mundo” como ejemplo para las siguientes iteraciones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Revisión de los logs generados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todos los contenedores disponibles en nuestra máquina, interactuamos y mostramos los logs de un contenedor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Creación de una cuenta Oracle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Creamos una cuenta de Oracle que posteriormente permitiría descargar las imágenes de Docker.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847600" y="304800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Descargar las imágenes de </a:t>
            </a: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Oracle DB y Weblogic 12c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Hemos descargamos las imágenes con las cuales trabajaremos a lo largo del curso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850" y="3092950"/>
            <a:ext cx="1346300" cy="12151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571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