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Karla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Karla-italic.fntdata"/><Relationship Id="rId6" Type="http://schemas.openxmlformats.org/officeDocument/2006/relationships/slide" Target="slides/slide2.xml"/><Relationship Id="rId18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cb3bb1d0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cb3bb1d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b3bb1d0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b3bb1d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b3bb1d0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b3bb1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b3bb1d0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b3bb1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2: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Configuración y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despliegue de una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Desplegar el contenedor de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Hemos desplegado la Oracle DB cerciorándonos que el puerto necesario estaba libre.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Validación del contenedor con SQLPlus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Ejecutamos una aplicación de SQLPlus dentro del contenedor empleando el comando 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docker exec.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Validación del contenedor con Ora. Dev.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Nos hemos conectado al contenedor empleando Oracle Developer y hemos creamos una nueva tabla.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Creación de un nuevo usuario y tabla ejemplo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Añadimos información con las credenciales ya creadas en los puntos anteriores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850" y="3092950"/>
            <a:ext cx="1346300" cy="1215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