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Lato Black"/>
      <p:bold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Montserrat-italic.fntdata"/><Relationship Id="rId22" Type="http://schemas.openxmlformats.org/officeDocument/2006/relationships/font" Target="fonts/Karla-boldItalic.fntdata"/><Relationship Id="rId10" Type="http://schemas.openxmlformats.org/officeDocument/2006/relationships/font" Target="fonts/Montserrat-bold.fntdata"/><Relationship Id="rId21" Type="http://schemas.openxmlformats.org/officeDocument/2006/relationships/font" Target="fonts/Karla-italic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Black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Lato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cb3bb1d0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cb3bb1d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b3bb1d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b3bb1d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b3bb1d0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b3bb1d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b3bb1d0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b3bb1d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3: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Configuración y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despliegue de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Weblogic 12c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Desplegar el contenedor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este punto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desplegamos el servidor de aplicaciones Oracle WL.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Acceso al portal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Accedimos al servidor y vimos las diferentes secciones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Conexión al contenedor del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Finalmente conectamos el contenedor de WL al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63" y="3162625"/>
            <a:ext cx="1109975" cy="11099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