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Montserrat-italic.fntdata"/><Relationship Id="rId22" Type="http://schemas.openxmlformats.org/officeDocument/2006/relationships/font" Target="fonts/Karla-boldItalic.fntdata"/><Relationship Id="rId10" Type="http://schemas.openxmlformats.org/officeDocument/2006/relationships/font" Target="fonts/Montserrat-bold.fntdata"/><Relationship Id="rId21" Type="http://schemas.openxmlformats.org/officeDocument/2006/relationships/font" Target="fonts/Karla-italic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c5a525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c5a5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4: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C</a:t>
            </a: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onsumo de la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Oracle DB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a través de un API Rest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Elaboración del API REST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elaboramos un API para poder consumir los datos existentes en el contenedor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datos del API desde Postman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clase importamos un proyecto de Postman para validar que nuestra API REST iba correctamente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#1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Asentamos el conocimiento de las dos clases anteriores haciendo un nuevo endpoint y validando que recupera información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63" y="3162625"/>
            <a:ext cx="1109975" cy="1109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