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  <p:embeddedFont>
      <p:font typeface="Lato Black"/>
      <p:bold r:id="rId17"/>
      <p:boldItalic r:id="rId18"/>
    </p:embeddedFont>
    <p:embeddedFont>
      <p:font typeface="Karl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bold.fntdata"/><Relationship Id="rId11" Type="http://schemas.openxmlformats.org/officeDocument/2006/relationships/font" Target="fonts/Montserrat-italic.fntdata"/><Relationship Id="rId22" Type="http://schemas.openxmlformats.org/officeDocument/2006/relationships/font" Target="fonts/Karla-boldItalic.fntdata"/><Relationship Id="rId10" Type="http://schemas.openxmlformats.org/officeDocument/2006/relationships/font" Target="fonts/Montserrat-bold.fntdata"/><Relationship Id="rId21" Type="http://schemas.openxmlformats.org/officeDocument/2006/relationships/font" Target="fonts/Karla-italic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LatoBlack-bold.fntdata"/><Relationship Id="rId16" Type="http://schemas.openxmlformats.org/officeDocument/2006/relationships/font" Target="fonts/Lato-boldItalic.fntdata"/><Relationship Id="rId5" Type="http://schemas.openxmlformats.org/officeDocument/2006/relationships/slide" Target="slides/slide1.xml"/><Relationship Id="rId19" Type="http://schemas.openxmlformats.org/officeDocument/2006/relationships/font" Target="fonts/Karla-regular.fntdata"/><Relationship Id="rId6" Type="http://schemas.openxmlformats.org/officeDocument/2006/relationships/slide" Target="slides/slide2.xml"/><Relationship Id="rId18" Type="http://schemas.openxmlformats.org/officeDocument/2006/relationships/font" Target="fonts/LatoBlack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c5a5256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c5a52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Múltiples nodos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para entorno distribuido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#2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Consistió en poner en práctica todo lo visto anteriormente, para ello montamos un Oracle DB y un WL que debían estar corriendo en paralelo con los que ya habíamos montado y sin conflictos. Se recomendó 3 pasos a seguir.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fue el primer paso, levantar el contenedor de Weblogic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segundo paso fue levantar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95" y="3143638"/>
            <a:ext cx="1264425" cy="12644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  <p:sp>
        <p:nvSpPr>
          <p:cNvPr id="88" name="Google Shape;88;p17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desde WL a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último paso consistió en crear el enlace entre ambos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