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  <p:embeddedFont>
      <p:font typeface="Lato Black"/>
      <p:bold r:id="rId17"/>
      <p:boldItalic r:id="rId18"/>
    </p:embeddedFont>
    <p:embeddedFont>
      <p:font typeface="Karl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rla-bold.fntdata"/><Relationship Id="rId11" Type="http://schemas.openxmlformats.org/officeDocument/2006/relationships/font" Target="fonts/Montserrat-italic.fntdata"/><Relationship Id="rId22" Type="http://schemas.openxmlformats.org/officeDocument/2006/relationships/font" Target="fonts/Karla-boldItalic.fntdata"/><Relationship Id="rId10" Type="http://schemas.openxmlformats.org/officeDocument/2006/relationships/font" Target="fonts/Montserrat-bold.fntdata"/><Relationship Id="rId21" Type="http://schemas.openxmlformats.org/officeDocument/2006/relationships/font" Target="fonts/Karla-italic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LatoBlack-bold.fntdata"/><Relationship Id="rId16" Type="http://schemas.openxmlformats.org/officeDocument/2006/relationships/font" Target="fonts/Lato-boldItalic.fntdata"/><Relationship Id="rId5" Type="http://schemas.openxmlformats.org/officeDocument/2006/relationships/slide" Target="slides/slide1.xml"/><Relationship Id="rId19" Type="http://schemas.openxmlformats.org/officeDocument/2006/relationships/font" Target="fonts/Karla-regular.fntdata"/><Relationship Id="rId6" Type="http://schemas.openxmlformats.org/officeDocument/2006/relationships/slide" Target="slides/slide2.xml"/><Relationship Id="rId18" Type="http://schemas.openxmlformats.org/officeDocument/2006/relationships/font" Target="fonts/LatoBlack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b0eaa2bf2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b0eaa2bf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b0eaa2bf2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b0eaa2bf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b0eaa2bf2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b0eaa2bf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dcbb7f594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dcbb7f5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Google Shape;55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Google Shape;59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Google Shape;14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Google Shape;19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Google Shape;24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Google Shape;28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Google Shape;29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Google Shape;33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Google Shape;38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Google Shape;44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Google Shape;51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B3B7E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48300" y="3175950"/>
            <a:ext cx="70203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 6: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rPr>
              <a:t>Exportar e importar</a:t>
            </a:r>
            <a:endParaRPr b="0" sz="3000">
              <a:solidFill>
                <a:srgbClr val="F33784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rPr>
              <a:t>los contenedores creados</a:t>
            </a:r>
            <a:endParaRPr b="0" sz="3000">
              <a:solidFill>
                <a:srgbClr val="F33784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797" y="2027896"/>
            <a:ext cx="2132651" cy="10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TEMARIO DEL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838250" y="1504950"/>
            <a:ext cx="70674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Introducción básica a Docker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Configuración y despliegue de una Oracle DB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Configuración y despliegue de un Weblogic 12c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Consumo de la Oracle DB a través de un API Rest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Múltiples nodos para entorno distribuido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3784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Exportar e importar los contenedores creados</a:t>
            </a:r>
            <a:endParaRPr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Resumen y despedida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324" y="1562700"/>
            <a:ext cx="3023374" cy="2018099"/>
          </a:xfrm>
          <a:prstGeom prst="rect">
            <a:avLst/>
          </a:prstGeom>
          <a:noFill/>
          <a:ln>
            <a:noFill/>
          </a:ln>
          <a:effectLst>
            <a:outerShdw blurRad="785813" rotWithShape="0" algn="bl" dir="19020000" dist="228600">
              <a:srgbClr val="000000">
                <a:alpha val="50000"/>
              </a:srgbClr>
            </a:outerShdw>
          </a:effectLst>
        </p:spPr>
      </p:pic>
      <p:sp>
        <p:nvSpPr>
          <p:cNvPr id="78" name="Google Shape;78;p16"/>
          <p:cNvSpPr txBox="1"/>
          <p:nvPr>
            <p:ph idx="4294967295" type="subTitle"/>
          </p:nvPr>
        </p:nvSpPr>
        <p:spPr>
          <a:xfrm>
            <a:off x="3060325" y="3623050"/>
            <a:ext cx="3023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Let’s </a:t>
            </a:r>
            <a:r>
              <a:rPr lang="es" sz="1800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go!</a:t>
            </a:r>
            <a:endParaRPr sz="1800"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CONTENIDOS VISTOS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847600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Exportación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En esta sección vimos las distintas maneras para exportar un contenedor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3018930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Importación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En esta clase vimos como importar un contenedor dadas las diferentes opciones de exportación</a:t>
            </a:r>
            <a:r>
              <a:rPr lang="es" sz="10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7"/>
          <p:cNvSpPr txBox="1"/>
          <p:nvPr>
            <p:ph idx="3" type="body"/>
          </p:nvPr>
        </p:nvSpPr>
        <p:spPr>
          <a:xfrm>
            <a:off x="5190261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Reto #3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Esta práctica consistió en poner en práctica las dos clases anteriores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7"/>
          <p:cNvSpPr txBox="1"/>
          <p:nvPr>
            <p:ph idx="3" type="body"/>
          </p:nvPr>
        </p:nvSpPr>
        <p:spPr>
          <a:xfrm>
            <a:off x="841011" y="31233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Reto #4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Este reto consistió en ir un paso más allá en la importación importando desde una dirección web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9122" y="3278227"/>
            <a:ext cx="2007775" cy="995276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20220000" dist="1333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