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2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</p:sldIdLst>
  <p:sldSz cy="5143500" cx="9144000"/>
  <p:notesSz cx="6858000" cy="9144000"/>
  <p:embeddedFontLst>
    <p:embeddedFont>
      <p:font typeface="Montserrat"/>
      <p:regular r:id="rId8"/>
      <p:bold r:id="rId9"/>
      <p:italic r:id="rId10"/>
      <p:boldItalic r:id="rId11"/>
    </p:embeddedFont>
    <p:embeddedFont>
      <p:font typeface="Lato"/>
      <p:regular r:id="rId12"/>
      <p:bold r:id="rId13"/>
      <p:italic r:id="rId14"/>
      <p:boldItalic r:id="rId15"/>
    </p:embeddedFont>
    <p:embeddedFont>
      <p:font typeface="Lato Black"/>
      <p:bold r:id="rId16"/>
      <p:boldItalic r:id="rId17"/>
    </p:embeddedFont>
    <p:embeddedFont>
      <p:font typeface="Karla"/>
      <p:regular r:id="rId18"/>
      <p:bold r:id="rId19"/>
      <p:italic r:id="rId20"/>
      <p:boldItalic r:id="rId21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20" Type="http://schemas.openxmlformats.org/officeDocument/2006/relationships/font" Target="fonts/Karla-italic.fntdata"/><Relationship Id="rId11" Type="http://schemas.openxmlformats.org/officeDocument/2006/relationships/font" Target="fonts/Montserrat-boldItalic.fntdata"/><Relationship Id="rId10" Type="http://schemas.openxmlformats.org/officeDocument/2006/relationships/font" Target="fonts/Montserrat-italic.fntdata"/><Relationship Id="rId21" Type="http://schemas.openxmlformats.org/officeDocument/2006/relationships/font" Target="fonts/Karla-boldItalic.fntdata"/><Relationship Id="rId13" Type="http://schemas.openxmlformats.org/officeDocument/2006/relationships/font" Target="fonts/Lato-bold.fntdata"/><Relationship Id="rId12" Type="http://schemas.openxmlformats.org/officeDocument/2006/relationships/font" Target="fonts/Lato-regular.fntdata"/><Relationship Id="rId1" Type="http://schemas.openxmlformats.org/officeDocument/2006/relationships/theme" Target="theme/theme1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font" Target="fonts/Montserrat-bold.fntdata"/><Relationship Id="rId15" Type="http://schemas.openxmlformats.org/officeDocument/2006/relationships/font" Target="fonts/Lato-boldItalic.fntdata"/><Relationship Id="rId14" Type="http://schemas.openxmlformats.org/officeDocument/2006/relationships/font" Target="fonts/Lato-italic.fntdata"/><Relationship Id="rId17" Type="http://schemas.openxmlformats.org/officeDocument/2006/relationships/font" Target="fonts/LatoBlack-boldItalic.fntdata"/><Relationship Id="rId16" Type="http://schemas.openxmlformats.org/officeDocument/2006/relationships/font" Target="fonts/LatoBlack-bold.fntdata"/><Relationship Id="rId5" Type="http://schemas.openxmlformats.org/officeDocument/2006/relationships/slide" Target="slides/slide1.xml"/><Relationship Id="rId19" Type="http://schemas.openxmlformats.org/officeDocument/2006/relationships/font" Target="fonts/Karla-bold.fntdata"/><Relationship Id="rId6" Type="http://schemas.openxmlformats.org/officeDocument/2006/relationships/slide" Target="slides/slide2.xml"/><Relationship Id="rId18" Type="http://schemas.openxmlformats.org/officeDocument/2006/relationships/font" Target="fonts/Karla-regular.fntdata"/><Relationship Id="rId7" Type="http://schemas.openxmlformats.org/officeDocument/2006/relationships/slide" Target="slides/slide3.xml"/><Relationship Id="rId8" Type="http://schemas.openxmlformats.org/officeDocument/2006/relationships/font" Target="fonts/Montserrat-regular.fntdata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4b0eaa2bf2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4b0eaa2b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4b0eaa2bf2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4b0eaa2b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4b0eaa2bf2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4b0eaa2bf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2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7: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Examen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Google Shape;77;p16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78" name="Google Shape;78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263" y="1645038"/>
            <a:ext cx="2755523" cy="1853418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