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Lato Black"/>
      <p:bold r:id="rId18"/>
      <p:boldItalic r:id="rId19"/>
    </p:embeddedFont>
    <p:embeddedFont>
      <p:font typeface="Karla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regular.fntdata"/><Relationship Id="rId11" Type="http://schemas.openxmlformats.org/officeDocument/2006/relationships/font" Target="fonts/Montserrat-bold.fntdata"/><Relationship Id="rId22" Type="http://schemas.openxmlformats.org/officeDocument/2006/relationships/font" Target="fonts/Karla-italic.fntdata"/><Relationship Id="rId10" Type="http://schemas.openxmlformats.org/officeDocument/2006/relationships/font" Target="fonts/Montserrat-regular.fntdata"/><Relationship Id="rId21" Type="http://schemas.openxmlformats.org/officeDocument/2006/relationships/font" Target="fonts/Karla-bold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23" Type="http://schemas.openxmlformats.org/officeDocument/2006/relationships/font" Target="fonts/Karl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19" Type="http://schemas.openxmlformats.org/officeDocument/2006/relationships/font" Target="fonts/LatoBlack-boldItalic.fntdata"/><Relationship Id="rId6" Type="http://schemas.openxmlformats.org/officeDocument/2006/relationships/slide" Target="slides/slide2.xml"/><Relationship Id="rId18" Type="http://schemas.openxmlformats.org/officeDocument/2006/relationships/font" Target="fonts/LatoBlack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b0eaa2bf2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b0eaa2bf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b0eaa2bf2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b0eaa2bf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b0eaa2bf2_0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b0eaa2bf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Google Shape;24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Google Shape;38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Google Shape;44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Google Shape;51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B3B7E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48300" y="3175950"/>
            <a:ext cx="70203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 8: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Resumen y</a:t>
            </a:r>
            <a:endParaRPr b="0" sz="3000">
              <a:solidFill>
                <a:srgbClr val="F33784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Despedida</a:t>
            </a:r>
            <a:endParaRPr b="0" sz="3000">
              <a:solidFill>
                <a:srgbClr val="F33784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838250" y="1504950"/>
            <a:ext cx="70674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Introducción básica a Docker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una Oracle DB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 Weblogic 12c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Consumo de la Oracle DB a través de un API Rest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Múltiples nodos para entorno distribuido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Exportar e importar los contenedores creados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Resumen y despedida</a:t>
            </a:r>
            <a:endParaRPr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324" y="1562700"/>
            <a:ext cx="3023374" cy="2018099"/>
          </a:xfrm>
          <a:prstGeom prst="rect">
            <a:avLst/>
          </a:prstGeom>
          <a:noFill/>
          <a:ln>
            <a:noFill/>
          </a:ln>
          <a:effectLst>
            <a:outerShdw blurRad="785813" rotWithShape="0" algn="bl" dir="19020000" dist="228600">
              <a:srgbClr val="000000">
                <a:alpha val="50000"/>
              </a:srgbClr>
            </a:outerShdw>
          </a:effectLst>
        </p:spPr>
      </p:pic>
      <p:sp>
        <p:nvSpPr>
          <p:cNvPr id="78" name="Google Shape;78;p16"/>
          <p:cNvSpPr txBox="1"/>
          <p:nvPr>
            <p:ph idx="4294967295" type="subTitle"/>
          </p:nvPr>
        </p:nvSpPr>
        <p:spPr>
          <a:xfrm>
            <a:off x="3060325" y="3623050"/>
            <a:ext cx="3023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Let’s </a:t>
            </a:r>
            <a:r>
              <a:rPr lang="es" sz="18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go!</a:t>
            </a:r>
            <a:endParaRPr sz="18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4294967295" type="ctrTitle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MUCHAS GRACIAS</a:t>
            </a:r>
            <a:r>
              <a:rPr lang="es" sz="36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!</a:t>
            </a:r>
            <a:endParaRPr sz="360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7"/>
          <p:cNvSpPr txBox="1"/>
          <p:nvPr>
            <p:ph idx="4294967295" type="subTitle"/>
          </p:nvPr>
        </p:nvSpPr>
        <p:spPr>
          <a:xfrm>
            <a:off x="685800" y="3163925"/>
            <a:ext cx="4531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Alguna cuestión</a:t>
            </a:r>
            <a:r>
              <a:rPr lang="es" sz="36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sz="36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8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90" name="Google Shape;90;p18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18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105" name="Google Shape;105;p18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" name="Google Shape;110;p18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111" name="Google Shape;111;p18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8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18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119" name="Google Shape;119;p18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8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125" name="Google Shape;125;p18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Google Shape;132;p18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133" name="Google Shape;133;p18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18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" name="Google Shape;141;p18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142" name="Google Shape;142;p18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18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145" name="Google Shape;145;p18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18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148" name="Google Shape;148;p18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18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152" name="Google Shape;152;p18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" name="Google Shape;159;p18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160" name="Google Shape;160;p1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18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167" name="Google Shape;167;p1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18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18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173" name="Google Shape;173;p18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p18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176" name="Google Shape;176;p18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" name="Google Shape;181;p18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182" name="Google Shape;182;p18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" name="Google Shape;184;p18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185" name="Google Shape;185;p18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8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193" name="Google Shape;193;p18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18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199" name="Google Shape;199;p18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18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208" name="Google Shape;208;p18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18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213" name="Google Shape;213;p18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" name="Google Shape;217;p18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218" name="Google Shape;218;p18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18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223" name="Google Shape;223;p18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5" name="Google Shape;225;p18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226" name="Google Shape;226;p18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18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229" name="Google Shape;229;p18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18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18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233" name="Google Shape;233;p1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18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236" name="Google Shape;236;p18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18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6" name="Google Shape;246;p18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247" name="Google Shape;247;p18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18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" name="Google Shape;250;p18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251" name="Google Shape;251;p18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18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254" name="Google Shape;254;p1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" name="Google Shape;258;p18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259" name="Google Shape;259;p18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18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3" name="Google Shape;263;p18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264" name="Google Shape;264;p18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18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271" name="Google Shape;271;p18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18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281" name="Google Shape;281;p18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Google Shape;284;p18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285" name="Google Shape;285;p18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18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289" name="Google Shape;289;p18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18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295" name="Google Shape;295;p18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18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298" name="Google Shape;298;p18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18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306" name="Google Shape;306;p18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" name="Google Shape;312;p18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313" name="Google Shape;313;p18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" name="Google Shape;315;p18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316" name="Google Shape;316;p18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" name="Google Shape;320;p18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8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8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8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4" name="Google Shape;324;p18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325" name="Google Shape;325;p18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18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334" name="Google Shape;334;p18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18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337" name="Google Shape;337;p18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Google Shape;343;p18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344" name="Google Shape;344;p18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Google Shape;351;p18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352" name="Google Shape;352;p18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18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356" name="Google Shape;356;p18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18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363" name="Google Shape;363;p18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Google Shape;366;p18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367" name="Google Shape;367;p18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18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371" name="Google Shape;371;p18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18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377" name="Google Shape;377;p18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18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405" name="Google Shape;405;p18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" name="Google Shape;428;p18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429" name="Google Shape;429;p18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18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444" name="Google Shape;444;p18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18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448" name="Google Shape;448;p18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18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455" name="Google Shape;455;p18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18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464" name="Google Shape;464;p18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18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468" name="Google Shape;468;p18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18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474" name="Google Shape;474;p18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18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482" name="Google Shape;482;p18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18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489" name="Google Shape;489;p18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18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499" name="Google Shape;499;p18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18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511" name="Google Shape;511;p18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18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517" name="Google Shape;517;p18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4" name="Google Shape;5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4550" y="1351200"/>
            <a:ext cx="2441100" cy="24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