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cf4e9d10_0_7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cf4e9d10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cf4e9d10_0_7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cf4e9d10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cf4e9d10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cf4e9d1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cf4e9d10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cf4e9d1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cf4e9d1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cf4e9d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cf4e9d1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cf4e9d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Web: desarrollo de frontales en PHP para empresas locales Aragonesas.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Apps: proyecto de innovación con BLE con comunicación a una plaquita IOT (Android, iOS)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Arquitecto: diseño e implementación para banca, Comisión Europea, gestores inmobiliarios…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Mi desarrollo de apps móviles: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Duró más de 3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Desarrollando tanto para Android como 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Aplicando patrones de diseño, clean code…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Especialmente trabajé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Framework poco conocido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Ahorra muchísimo </a:t>
            </a:r>
            <a:r>
              <a:rPr b="1" lang="en"/>
              <a:t>tiempo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el </a:t>
            </a:r>
            <a:r>
              <a:rPr b="1" lang="en"/>
              <a:t>clean code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interactuación con la </a:t>
            </a:r>
            <a:r>
              <a:rPr b="1" lang="en"/>
              <a:t>UI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Facilita la gestión de </a:t>
            </a:r>
            <a:r>
              <a:rPr b="1" lang="en"/>
              <a:t>hilos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Además permite la integración con Spring Android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cf4e9d1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cf4e9d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cf4e9d10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cf4e9d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cf4e9d10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cf4e9d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de tres años trabajando con 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Viendo su evolución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facilitando el desarrollo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cf4e9d10_0_6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cf4e9d10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cf4e9d10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cf4e9d1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cf4e9d10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cf4e9d1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ndroidannotations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 A 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ANDROID 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Práctica final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1150" y="1748700"/>
            <a:ext cx="3834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App de los Vengadores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Español e Inglés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Pase de imágenes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Información del actor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50" y="1748699"/>
            <a:ext cx="3009374" cy="16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 Objetivo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Aprender a instalar el framework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Saber como funciona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Ver diferencia entre un código normal y otro con AA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Coger solvencia con las primeras anotaciones y la </a:t>
            </a:r>
            <a:r>
              <a:rPr b="1" lang="en" u="sng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endParaRPr b="1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00" y="3836850"/>
            <a:ext cx="1810901" cy="12128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058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5"/>
          <p:cNvSpPr txBox="1"/>
          <p:nvPr>
            <p:ph idx="4294967295" type="subTitle"/>
          </p:nvPr>
        </p:nvSpPr>
        <p:spPr>
          <a:xfrm>
            <a:off x="685800" y="3163925"/>
            <a:ext cx="428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comencemos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44" name="Google Shape;144;p2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159" name="Google Shape;159;p2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65" name="Google Shape;165;p2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656888" y="3872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73" name="Google Shape;173;p2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79" name="Google Shape;179;p2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87" name="Google Shape;187;p2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96" name="Google Shape;196;p2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99" name="Google Shape;199;p2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02" name="Google Shape;202;p2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06" name="Google Shape;206;p2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214" name="Google Shape;214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221" name="Google Shape;221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227" name="Google Shape;227;p2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2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230" name="Google Shape;230;p2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236" name="Google Shape;236;p2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239" name="Google Shape;239;p2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247" name="Google Shape;247;p2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253" name="Google Shape;253;p2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62" name="Google Shape;262;p2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67" name="Google Shape;267;p2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272" name="Google Shape;272;p2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277" name="Google Shape;277;p2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280" name="Google Shape;280;p2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283" name="Google Shape;283;p2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2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287" name="Google Shape;287;p2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290" name="Google Shape;290;p2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2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01" name="Google Shape;301;p2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05" name="Google Shape;305;p2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308" name="Google Shape;308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313" name="Google Shape;313;p2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318" name="Google Shape;318;p2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325" name="Google Shape;325;p2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335" name="Google Shape;335;p2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339" name="Google Shape;339;p2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343" name="Google Shape;343;p2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349" name="Google Shape;349;p2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352" name="Google Shape;352;p2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60" name="Google Shape;360;p2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67" name="Google Shape;367;p2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70" name="Google Shape;370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379" name="Google Shape;379;p2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388" name="Google Shape;388;p2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391" name="Google Shape;391;p2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398" name="Google Shape;398;p2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06" name="Google Shape;406;p2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410" name="Google Shape;410;p2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2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417" name="Google Shape;417;p2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421" name="Google Shape;421;p2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425" name="Google Shape;425;p2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431" name="Google Shape;431;p2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59" name="Google Shape;459;p2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483" name="Google Shape;483;p2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498" name="Google Shape;498;p2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02" name="Google Shape;502;p2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509" name="Google Shape;509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518" name="Google Shape;518;p2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522" name="Google Shape;522;p2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528" name="Google Shape;528;p2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536" name="Google Shape;536;p2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543" name="Google Shape;543;p2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6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553" name="Google Shape;553;p2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65" name="Google Shape;565;p2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71" name="Google Shape;571;p2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8" name="Google Shape;5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900" y="1711123"/>
            <a:ext cx="3060024" cy="172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BIENVENIDOS!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685800" y="3011525"/>
            <a:ext cx="584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Soy David Sebastián Manjón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Ingeniero informático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Máster en aplicaciones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75" y="139086"/>
            <a:ext cx="700725" cy="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MI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PROFESIONAL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10 años en el sector de la Ing. Informática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Desarrollo web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Apps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Arquitecto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Actualmente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desarrollo soluciones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para una prestigiosa consultora tecnológica.</a:t>
            </a:r>
            <a:r>
              <a:rPr lang="en">
                <a:solidFill>
                  <a:srgbClr val="7171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Esfuérzate en el inicio y tendrás un buen desarrollo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8250" y="1504950"/>
            <a:ext cx="7743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Java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Android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Recomendación de cursos Openwebinars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“CURSO DE JAVA 8 DESDE CERO”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“JAVA 8 PARA PROGRAMADORES JAVA”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“PROGRAMACIÓN EN ANDROID” por </a:t>
            </a:r>
            <a:r>
              <a:rPr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MIGUEL CAMPOS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ctrTitle"/>
          </p:nvPr>
        </p:nvSpPr>
        <p:spPr>
          <a:xfrm>
            <a:off x="669100" y="1659550"/>
            <a:ext cx="768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POR QUÉ</a:t>
            </a:r>
            <a:endParaRPr sz="6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 sz="60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>
            <p:ph idx="4294967295" type="subTitle"/>
          </p:nvPr>
        </p:nvSpPr>
        <p:spPr>
          <a:xfrm>
            <a:off x="685800" y="2801950"/>
            <a:ext cx="63057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acilitándote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el desarrollo, facilitándote la vida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558" y="3667150"/>
            <a:ext cx="1801267" cy="13509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st="13335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838250" y="1025725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el desarrollo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Disminuye notablemente el código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prácticas clean code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Fuerza a cumplir patrones de diseño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entender el código desarrollado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Facilita la interacturación con UI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Un ejemplo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http://androidannotations.org/</a:t>
            </a: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47775" y="29773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Asentando las bases para </a:t>
            </a: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Clean code always looks like it was written by someone who cares</a:t>
            </a:r>
            <a:endParaRPr i="1"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Robert C. Martin, Clean Code: A Handbook of Agile Software Craftsmanship</a:t>
            </a:r>
            <a:endParaRPr i="1"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6732275" y="1685288"/>
            <a:ext cx="1772925" cy="1772925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19320000" dist="304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SOBRE ESTE </a:t>
            </a:r>
            <a:r>
              <a:rPr lang="en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Primeras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Inyección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Ciclo de vida de una app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Modificaciones de la interfaz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n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