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Karla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7.xml"/><Relationship Id="rId33" Type="http://schemas.openxmlformats.org/officeDocument/2006/relationships/font" Target="fonts/Karla-bold.fntdata"/><Relationship Id="rId10" Type="http://schemas.openxmlformats.org/officeDocument/2006/relationships/slide" Target="slides/slide6.xml"/><Relationship Id="rId32" Type="http://schemas.openxmlformats.org/officeDocument/2006/relationships/font" Target="fonts/Karla-regular.fntdata"/><Relationship Id="rId13" Type="http://schemas.openxmlformats.org/officeDocument/2006/relationships/slide" Target="slides/slide9.xml"/><Relationship Id="rId35" Type="http://schemas.openxmlformats.org/officeDocument/2006/relationships/font" Target="fonts/Karla-boldItalic.fntdata"/><Relationship Id="rId12" Type="http://schemas.openxmlformats.org/officeDocument/2006/relationships/slide" Target="slides/slide8.xml"/><Relationship Id="rId34" Type="http://schemas.openxmlformats.org/officeDocument/2006/relationships/font" Target="fonts/Karla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dd4c1c0c8_1_2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dd4c1c0c8_1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dd4c1c0c8_1_2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dd4c1c0c8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dd4c1c0c8_1_2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dd4c1c0c8_1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dd4c1c0c8_1_2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dd4c1c0c8_1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dd4c1c0c8_1_2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dd4c1c0c8_1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dd4c1c0c8_1_2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dd4c1c0c8_1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dd4c1c0c8_1_2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dd4c1c0c8_1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dd4c1c0c8_1_2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dd4c1c0c8_1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dd4c1c0c8_1_2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dd4c1c0c8_1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3cb3bb1d0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3cb3bb1d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cb3bb1d0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cb3bb1d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dd4c1c0c8_1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dd4c1c0c8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dd4c1c0c8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dd4c1c0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dd4c1c0c8_0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dd4c1c0c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dd4c1c0c8_1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dd4c1c0c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dd4c1c0c8_1_1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dd4c1c0c8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dd4c1c0c8_1_1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dd4c1c0c8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dd4c1c0c8_1_2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dd4c1c0c8_1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Google Shape;55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Google Shape;59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Google Shape;14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Google Shape;19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Google Shape;24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Google Shape;28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Google Shape;29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Google Shape;33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Google Shape;38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Google Shape;44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Google Shape;51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B3B7E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androidannotations/androidannotations/wiki/FirstActivity" TargetMode="External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android.com/studio/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androidannotations/androidannotations/wiki/Configuration#gradle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s://github.com/androidannotations/androidannotations/wiki/Building-Project-Gradle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.android.com/r/tools/update-dependency-configurations.html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48300" y="3175950"/>
            <a:ext cx="70203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 1: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Introducción a</a:t>
            </a:r>
            <a:endParaRPr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AndroidAnnotations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797" y="2027896"/>
            <a:ext cx="2132651" cy="10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/>
        </p:nvSpPr>
        <p:spPr>
          <a:xfrm>
            <a:off x="4238700" y="1409863"/>
            <a:ext cx="4905300" cy="23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annotationProcessor "org.androidannotations:androidannotations:$AAVersion"</a:t>
            </a:r>
            <a:endParaRPr sz="1800">
              <a:solidFill>
                <a:srgbClr val="12186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2186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es" sz="18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 "org.androidannotations:androidannotations-api:$AAVersion"</a:t>
            </a:r>
            <a:endParaRPr sz="1800">
              <a:solidFill>
                <a:srgbClr val="12186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671525"/>
            <a:ext cx="3800475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" y="2466975"/>
            <a:ext cx="9048750" cy="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 txBox="1"/>
          <p:nvPr>
            <p:ph idx="4294967295" type="ctrTitle"/>
          </p:nvPr>
        </p:nvSpPr>
        <p:spPr>
          <a:xfrm>
            <a:off x="47550" y="1809250"/>
            <a:ext cx="9048900" cy="58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0"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Importar las dependencias de AndroidAnnotations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3938" y="3124575"/>
            <a:ext cx="2196133" cy="194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idx="4294967295" type="ctrTitle"/>
          </p:nvPr>
        </p:nvSpPr>
        <p:spPr>
          <a:xfrm>
            <a:off x="47550" y="1997700"/>
            <a:ext cx="9048900" cy="11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Valida la funcionalidad de</a:t>
            </a:r>
            <a:endParaRPr b="0" sz="3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AndroidAnnotations</a:t>
            </a:r>
            <a:endParaRPr b="0" sz="3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/>
        </p:nvSpPr>
        <p:spPr>
          <a:xfrm>
            <a:off x="2143800" y="4723500"/>
            <a:ext cx="4856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hlink"/>
                </a:solidFill>
                <a:hlinkClick r:id="rId3"/>
              </a:rPr>
              <a:t>https://github.com/androidannotations/androidannotations/wiki/FirstActivity</a:t>
            </a:r>
            <a:endParaRPr sz="1300">
              <a:solidFill>
                <a:srgbClr val="121867"/>
              </a:solidFill>
            </a:endParaRPr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3800" y="103825"/>
            <a:ext cx="4856399" cy="4619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/>
        </p:nvSpPr>
        <p:spPr>
          <a:xfrm>
            <a:off x="4162425" y="1576500"/>
            <a:ext cx="49053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Lanza la app</a:t>
            </a:r>
            <a:r>
              <a:rPr lang="es" sz="3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3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" y="671513"/>
            <a:ext cx="3800478" cy="38004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/>
          <p:nvPr/>
        </p:nvSpPr>
        <p:spPr>
          <a:xfrm>
            <a:off x="4162425" y="2177100"/>
            <a:ext cx="4905300" cy="2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s" sz="18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: The AndroidManifest.xml file contains the original component, and not the AndroidAnnotations generated component. Please register MainActivity_ instead of MainActivity</a:t>
            </a:r>
            <a:endParaRPr sz="1800">
              <a:solidFill>
                <a:srgbClr val="12186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/>
        </p:nvSpPr>
        <p:spPr>
          <a:xfrm>
            <a:off x="4238700" y="1409879"/>
            <a:ext cx="4905300" cy="30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&lt;!-- android:name=".MainActivity_" --&gt;</a:t>
            </a:r>
            <a:endParaRPr sz="1200">
              <a:solidFill>
                <a:srgbClr val="12186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&lt;!-- This MUST have the '_' you cannot work with the  '.MainActivity'--&gt;</a:t>
            </a:r>
            <a:endParaRPr sz="1200">
              <a:solidFill>
                <a:srgbClr val="12186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     &lt;activity</a:t>
            </a:r>
            <a:endParaRPr sz="1200">
              <a:solidFill>
                <a:srgbClr val="12186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" sz="1200" u="sng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android:name=".MainActivity_"</a:t>
            </a:r>
            <a:endParaRPr b="1" sz="1200" u="sng">
              <a:solidFill>
                <a:srgbClr val="12186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       android:label="@string/app_name"</a:t>
            </a:r>
            <a:endParaRPr sz="1200">
              <a:solidFill>
                <a:srgbClr val="12186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       android:theme=</a:t>
            </a:r>
            <a:r>
              <a:rPr lang="es" sz="11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"@style/AppTheme.NoActionBar"</a:t>
            </a:r>
            <a:r>
              <a:rPr lang="es" sz="12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12186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&lt;intent-filter&gt;</a:t>
            </a:r>
            <a:endParaRPr sz="1200">
              <a:solidFill>
                <a:srgbClr val="12186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         &lt;action android:name=</a:t>
            </a:r>
            <a:r>
              <a:rPr lang="es" sz="8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"android.intent.action.MAIN" </a:t>
            </a:r>
            <a:r>
              <a:rPr lang="es" sz="12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200">
              <a:solidFill>
                <a:srgbClr val="12186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2186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         &lt;category </a:t>
            </a:r>
            <a:r>
              <a:rPr lang="es" sz="8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android:name="android.intent.category.LAUNCHER"/&gt;</a:t>
            </a:r>
            <a:endParaRPr sz="800">
              <a:solidFill>
                <a:srgbClr val="12186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&lt;/intent-filter&gt;</a:t>
            </a:r>
            <a:endParaRPr sz="1200">
              <a:solidFill>
                <a:srgbClr val="12186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     &lt;/activity&gt;</a:t>
            </a:r>
            <a:endParaRPr sz="1200">
              <a:solidFill>
                <a:srgbClr val="12186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2186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671525"/>
            <a:ext cx="3800475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idx="4294967295" type="ctrTitle"/>
          </p:nvPr>
        </p:nvSpPr>
        <p:spPr>
          <a:xfrm>
            <a:off x="47550" y="1809250"/>
            <a:ext cx="9048900" cy="58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0"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Última validación y lanza tu nueva app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175" y="2390650"/>
            <a:ext cx="405765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idx="4294967295" type="subTitle"/>
          </p:nvPr>
        </p:nvSpPr>
        <p:spPr>
          <a:xfrm>
            <a:off x="3060325" y="3623050"/>
            <a:ext cx="3023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Proyecto </a:t>
            </a:r>
            <a:r>
              <a:rPr i="1" lang="es" sz="18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sin</a:t>
            </a:r>
            <a:r>
              <a:rPr lang="es" sz="18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 AA: </a:t>
            </a:r>
            <a:r>
              <a:rPr lang="es" sz="18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Let’s </a:t>
            </a:r>
            <a:r>
              <a:rPr lang="es" sz="1800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go!</a:t>
            </a:r>
            <a:endParaRPr sz="1800"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313" y="1061750"/>
            <a:ext cx="4553424" cy="2561301"/>
          </a:xfrm>
          <a:prstGeom prst="rect">
            <a:avLst/>
          </a:prstGeom>
          <a:noFill/>
          <a:ln>
            <a:noFill/>
          </a:ln>
          <a:effectLst>
            <a:outerShdw blurRad="785813" rotWithShape="0" algn="bl" dir="19020000" dist="2286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idx="4294967295" type="subTitle"/>
          </p:nvPr>
        </p:nvSpPr>
        <p:spPr>
          <a:xfrm>
            <a:off x="3060325" y="3623050"/>
            <a:ext cx="3023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Proyecto </a:t>
            </a:r>
            <a:r>
              <a:rPr i="1" lang="es" sz="18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</a:t>
            </a:r>
            <a:r>
              <a:rPr lang="es" sz="18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 AA: </a:t>
            </a:r>
            <a:r>
              <a:rPr lang="es" sz="18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Let’s </a:t>
            </a:r>
            <a:r>
              <a:rPr lang="es" sz="1800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go!</a:t>
            </a:r>
            <a:endParaRPr sz="1800"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313" y="1061750"/>
            <a:ext cx="4553424" cy="2561301"/>
          </a:xfrm>
          <a:prstGeom prst="rect">
            <a:avLst/>
          </a:prstGeom>
          <a:noFill/>
          <a:ln>
            <a:noFill/>
          </a:ln>
          <a:effectLst>
            <a:outerShdw blurRad="785813" rotWithShape="0" algn="bl" dir="19020000" dist="2286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CONTENIDOS VISTOS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847600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Instalación de Android Studio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En esta sección vimos como descargar Android Studio, instalar y en el caso de los usuarios de Ubuntu añadir la app al cajón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32"/>
          <p:cNvSpPr txBox="1"/>
          <p:nvPr>
            <p:ph idx="2" type="body"/>
          </p:nvPr>
        </p:nvSpPr>
        <p:spPr>
          <a:xfrm>
            <a:off x="3018930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Instalación de Android Annotations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Vimos como instalar AA, los problemas que generaba y tras solucionarlo el código que genera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32"/>
          <p:cNvSpPr txBox="1"/>
          <p:nvPr>
            <p:ph idx="3" type="body"/>
          </p:nvPr>
        </p:nvSpPr>
        <p:spPr>
          <a:xfrm>
            <a:off x="5190261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Proyecto sin Android Annotations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Montamos un proyecto sin el framework de AA..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847600" y="304800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Proyecto con Android Annotations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Montamos un proyecto con el framework de AA para comparar con el proyecto anterior y el ahorro de código/tiempo supuesto.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3213" y="3048000"/>
            <a:ext cx="1299574" cy="1531334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st="571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TEMARIO DEL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838250" y="1504950"/>
            <a:ext cx="70674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F33784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Introduccion a AndroidAnnotations</a:t>
            </a:r>
            <a:endParaRPr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Primeras anotaciones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Inyección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Ciclo de vida de una app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Acceso a los recursos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Practica final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Recapitulación de las anotaciones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1.</a:t>
            </a:r>
            <a:endParaRPr sz="7200"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Instalación de Android Studio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6375425" y="3265700"/>
            <a:ext cx="22557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Adapta el entorno de desarrollo a tus necesidades ¡Serás más productivo!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0" y="3255725"/>
            <a:ext cx="4538100" cy="18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https://developer.android.com/studio</a:t>
            </a:r>
            <a:endParaRPr sz="19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751" y="1188650"/>
            <a:ext cx="7932500" cy="2766200"/>
          </a:xfrm>
          <a:prstGeom prst="rect">
            <a:avLst/>
          </a:prstGeom>
          <a:noFill/>
          <a:ln>
            <a:noFill/>
          </a:ln>
          <a:effectLst>
            <a:outerShdw blurRad="442913" rotWithShape="0" algn="bl" dir="19920000" dist="180975">
              <a:srgbClr val="000000">
                <a:alpha val="64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CREACIÓN DEL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EMULADOR</a:t>
            </a:r>
            <a:endParaRPr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6800" y="314513"/>
            <a:ext cx="2651000" cy="4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>
            <a:off x="3864701" y="713790"/>
            <a:ext cx="4871019" cy="3792143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4068509" y="916921"/>
            <a:ext cx="4463700" cy="2850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UBUNTU</a:t>
            </a:r>
            <a:endParaRPr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USERS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838250" y="2419350"/>
            <a:ext cx="23349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Añade el Android Studio a tu cajón de apps</a:t>
            </a: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575" y="1732463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0600" y="1732452"/>
            <a:ext cx="1219200" cy="121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" sz="72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7200"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Instalación de Android Annotations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20"/>
          <p:cNvSpPr txBox="1"/>
          <p:nvPr>
            <p:ph idx="1" type="subTitle"/>
          </p:nvPr>
        </p:nvSpPr>
        <p:spPr>
          <a:xfrm>
            <a:off x="5930000" y="3265700"/>
            <a:ext cx="2701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Si inviertes tiempo ahora en ahorrar tiempo futuro, tu desarrollo será más rápido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/>
        </p:nvSpPr>
        <p:spPr>
          <a:xfrm>
            <a:off x="231850" y="3326925"/>
            <a:ext cx="2614800" cy="13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u="sng">
                <a:solidFill>
                  <a:schemeClr val="hlink"/>
                </a:solidFill>
                <a:hlinkClick r:id="rId3"/>
              </a:rPr>
              <a:t>https://github.com/androidannotations/androidannotations/wiki/Configuration#gradle</a:t>
            </a:r>
            <a:endParaRPr sz="1000">
              <a:solidFill>
                <a:srgbClr val="12186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21867"/>
              </a:solidFill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450" y="1871550"/>
            <a:ext cx="2341600" cy="145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3077800" y="4697925"/>
            <a:ext cx="4856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u="sng">
                <a:solidFill>
                  <a:schemeClr val="hlink"/>
                </a:solidFill>
                <a:hlinkClick r:id="rId5"/>
              </a:rPr>
              <a:t>https://github.com/androidannotations/androidannotations/wiki/Building-Project-Gradle</a:t>
            </a:r>
            <a:endParaRPr sz="1000">
              <a:solidFill>
                <a:srgbClr val="12186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21867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7800" y="33200"/>
            <a:ext cx="4856525" cy="479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700000">
            <a:off x="1838325" y="2901950"/>
            <a:ext cx="1752601" cy="175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4162425" y="1576500"/>
            <a:ext cx="49053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Configuration 'compile' is obsolete and has been replaced with 'implementation' and 'api'.</a:t>
            </a:r>
            <a:endParaRPr sz="15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It will be removed at the end of 2018. For more information see: </a:t>
            </a:r>
            <a:endParaRPr sz="15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http://d.android.com/r/tools/update-dependency-configurations.html</a:t>
            </a:r>
            <a:endParaRPr sz="15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50" y="671513"/>
            <a:ext cx="3800478" cy="3800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