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Karla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Karla-italic.fntdata"/><Relationship Id="rId6" Type="http://schemas.openxmlformats.org/officeDocument/2006/relationships/slide" Target="slides/slide2.xml"/><Relationship Id="rId18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d4c1c0c8_1_2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d4c1c0c8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d4c1c0c8_1_2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d4c1c0c8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b3bb1d0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b3bb1d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d4c1c0c8_1_3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d4c1c0c8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2: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Primera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anotaciones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Primeras anotaciones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Inyección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Ciclo de vida de una app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Acceso a los recursos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13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@EActivity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nos permite mejorar una actividad con AA y como se aplica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@EApplication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 esta anotación permite crear una subaplicación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@EBean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crear un bean 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@EView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permite crear un nuevo objecto custom de UI 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018925" y="3047988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Práctica #1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Pusimos en práctica las anteriores anotaciones y añadimos una pequeña dificultad con una anotación que no habíamos visto hasta el momento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500" y="3048000"/>
            <a:ext cx="1305000" cy="1305000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2022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