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Karla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Karla-italic.fntdata"/><Relationship Id="rId6" Type="http://schemas.openxmlformats.org/officeDocument/2006/relationships/slide" Target="slides/slide2.xml"/><Relationship Id="rId18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d4c1c0c8_1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d4c1c0c8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d4c1c0c8_1_3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d4c1c0c8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d4c1c0c8_1_3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d4c1c0c8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d4c1c0c8_1_3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d4c1c0c8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3: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Inyección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Primeras anotaciones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Inyección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Ciclo de vida de una app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Acceso a los recursos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Bean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instanciar un bean (EBean)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Extra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recibir un mensaje desde la actividad llamante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@App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nos permite instanciar una subaplicación (EApplication)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47600" y="3057513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Práctica #2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Esta práctica consistió en buscar entre las anotaciones disponibles una que nos permite recuperar la información del contexto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498" y="3060154"/>
            <a:ext cx="1304999" cy="1299733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2022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